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0"/>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Lst>
  <p:sldSz cx="12192000" cy="6858000"/>
  <p:notesSz cx="6858000" cy="9144000"/>
  <p:embeddedFontLst>
    <p:embeddedFont>
      <p:font typeface="Algerian" panose="04020705040A02060702" pitchFamily="82" charset="0"/>
      <p:regular r:id="rId21"/>
    </p:embeddedFont>
    <p:embeddedFont>
      <p:font typeface="Century Gothic" panose="020B050202020202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F2E936-FB64-4A5D-A302-134CEB3C0DC7}" v="111" dt="2021-04-25T14:41:41.922"/>
  </p1510:revLst>
</p1510:revInfo>
</file>

<file path=ppt/tableStyles.xml><?xml version="1.0" encoding="utf-8"?>
<a:tblStyleLst xmlns:a="http://schemas.openxmlformats.org/drawingml/2006/main" def="{9D4E8D8D-53A5-413F-A49F-F73BD0071BA8}">
  <a:tblStyle styleId="{9D4E8D8D-53A5-413F-A49F-F73BD0071BA8}" styleName="Table_0">
    <a:wholeTbl>
      <a:tcTxStyle b="off" i="off">
        <a:font>
          <a:latin typeface="Century Gothic"/>
          <a:ea typeface="Century Gothic"/>
          <a:cs typeface="Century Gothic"/>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BEBEB"/>
          </a:solidFill>
        </a:fill>
      </a:tcStyle>
    </a:wholeTbl>
    <a:band1H>
      <a:tcTxStyle b="off" i="off"/>
      <a:tcStyle>
        <a:tcBdr/>
        <a:fill>
          <a:solidFill>
            <a:srgbClr val="D4D4D4"/>
          </a:solidFill>
        </a:fill>
      </a:tcStyle>
    </a:band1H>
    <a:band2H>
      <a:tcTxStyle b="off" i="off"/>
      <a:tcStyle>
        <a:tcBdr/>
      </a:tcStyle>
    </a:band2H>
    <a:band1V>
      <a:tcTxStyle b="off" i="off"/>
      <a:tcStyle>
        <a:tcBdr/>
        <a:fill>
          <a:solidFill>
            <a:srgbClr val="D4D4D4"/>
          </a:solidFill>
        </a:fill>
      </a:tcStyle>
    </a:band1V>
    <a:band2V>
      <a:tcTxStyle b="off" i="off"/>
      <a:tcStyle>
        <a:tcBdr/>
      </a:tcStyle>
    </a:band2V>
    <a:lastCol>
      <a:tcTxStyle b="on" i="off">
        <a:font>
          <a:latin typeface="Century Gothic"/>
          <a:ea typeface="Century Gothic"/>
          <a:cs typeface="Century Gothic"/>
        </a:font>
        <a:schemeClr val="lt1"/>
      </a:tcTxStyle>
      <a:tcStyle>
        <a:tcBdr/>
        <a:fill>
          <a:solidFill>
            <a:schemeClr val="accent1"/>
          </a:solidFill>
        </a:fill>
      </a:tcStyle>
    </a:lastCol>
    <a:firstCol>
      <a:tcTxStyle b="on" i="off">
        <a:font>
          <a:latin typeface="Century Gothic"/>
          <a:ea typeface="Century Gothic"/>
          <a:cs typeface="Century Gothic"/>
        </a:font>
        <a:schemeClr val="lt1"/>
      </a:tcTxStyle>
      <a:tcStyle>
        <a:tcBdr/>
        <a:fill>
          <a:solidFill>
            <a:schemeClr val="accent1"/>
          </a:solidFill>
        </a:fill>
      </a:tcStyle>
    </a:firstCol>
    <a:lastRow>
      <a:tcTxStyle b="on" i="off">
        <a:font>
          <a:latin typeface="Century Gothic"/>
          <a:ea typeface="Century Gothic"/>
          <a:cs typeface="Century Gothic"/>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entury Gothic"/>
          <a:ea typeface="Century Gothic"/>
          <a:cs typeface="Century Gothic"/>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08474DD4-65C2-4210-B277-B82DEE3A8AFD}" styleName="Table_1">
    <a:wholeTbl>
      <a:tcTxStyle b="off" i="off">
        <a:font>
          <a:latin typeface="Century Gothic"/>
          <a:ea typeface="Century Gothic"/>
          <a:cs typeface="Century Gothic"/>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BEBEB"/>
          </a:solidFill>
        </a:fill>
      </a:tcStyle>
    </a:wholeTbl>
    <a:band1H>
      <a:tcTxStyle/>
      <a:tcStyle>
        <a:tcBdr/>
        <a:fill>
          <a:solidFill>
            <a:srgbClr val="D4D4D4"/>
          </a:solidFill>
        </a:fill>
      </a:tcStyle>
    </a:band1H>
    <a:band2H>
      <a:tcTxStyle/>
      <a:tcStyle>
        <a:tcBdr/>
      </a:tcStyle>
    </a:band2H>
    <a:band1V>
      <a:tcTxStyle/>
      <a:tcStyle>
        <a:tcBdr/>
        <a:fill>
          <a:solidFill>
            <a:srgbClr val="D4D4D4"/>
          </a:solidFill>
        </a:fill>
      </a:tcStyle>
    </a:band1V>
    <a:band2V>
      <a:tcTxStyle/>
      <a:tcStyle>
        <a:tcBdr/>
      </a:tcStyle>
    </a:band2V>
    <a:lastCol>
      <a:tcTxStyle b="on" i="off">
        <a:font>
          <a:latin typeface="Century Gothic"/>
          <a:ea typeface="Century Gothic"/>
          <a:cs typeface="Century Gothic"/>
        </a:font>
        <a:srgbClr val="FFFFFF"/>
      </a:tcTxStyle>
      <a:tcStyle>
        <a:tcBdr/>
        <a:fill>
          <a:solidFill>
            <a:srgbClr val="4285F4"/>
          </a:solidFill>
        </a:fill>
      </a:tcStyle>
    </a:lastCol>
    <a:firstCol>
      <a:tcTxStyle b="on" i="off">
        <a:font>
          <a:latin typeface="Century Gothic"/>
          <a:ea typeface="Century Gothic"/>
          <a:cs typeface="Century Gothic"/>
        </a:font>
        <a:srgbClr val="FFFFFF"/>
      </a:tcTxStyle>
      <a:tcStyle>
        <a:tcBdr/>
        <a:fill>
          <a:solidFill>
            <a:srgbClr val="4285F4"/>
          </a:solidFill>
        </a:fill>
      </a:tcStyle>
    </a:firstCol>
    <a:lastRow>
      <a:tcTxStyle b="on" i="off">
        <a:font>
          <a:latin typeface="Century Gothic"/>
          <a:ea typeface="Century Gothic"/>
          <a:cs typeface="Century Gothic"/>
        </a:font>
        <a:srgbClr val="FFFFFF"/>
      </a:tcTxStyle>
      <a:tcStyle>
        <a:tcBdr>
          <a:top>
            <a:ln w="38100" cap="flat" cmpd="sng">
              <a:solidFill>
                <a:srgbClr val="FFFFFF"/>
              </a:solidFill>
              <a:prstDash val="solid"/>
              <a:round/>
              <a:headEnd type="none" w="sm" len="sm"/>
              <a:tailEnd type="none" w="sm" len="sm"/>
            </a:ln>
          </a:top>
        </a:tcBdr>
        <a:fill>
          <a:solidFill>
            <a:srgbClr val="4285F4"/>
          </a:solidFill>
        </a:fill>
      </a:tcStyle>
    </a:lastRow>
    <a:seCell>
      <a:tcTxStyle/>
      <a:tcStyle>
        <a:tcBdr/>
      </a:tcStyle>
    </a:seCell>
    <a:swCell>
      <a:tcTxStyle/>
      <a:tcStyle>
        <a:tcBdr/>
      </a:tcStyle>
    </a:swCell>
    <a:firstRow>
      <a:tcTxStyle b="on" i="off">
        <a:font>
          <a:latin typeface="Century Gothic"/>
          <a:ea typeface="Century Gothic"/>
          <a:cs typeface="Century Gothic"/>
        </a:font>
        <a:srgbClr val="FFFFFF"/>
      </a:tcTxStyle>
      <a:tcStyle>
        <a:tcBdr>
          <a:bottom>
            <a:ln w="38100" cap="flat" cmpd="sng">
              <a:solidFill>
                <a:srgbClr val="FFFFFF"/>
              </a:solidFill>
              <a:prstDash val="solid"/>
              <a:round/>
              <a:headEnd type="none" w="sm" len="sm"/>
              <a:tailEnd type="none" w="sm" len="sm"/>
            </a:ln>
          </a:bottom>
        </a:tcBdr>
        <a:fill>
          <a:solidFill>
            <a:srgbClr val="4285F4"/>
          </a:solidFill>
        </a:fill>
      </a:tcStyle>
    </a:firstRow>
    <a:neCell>
      <a:tcTxStyle/>
      <a:tcStyle>
        <a:tcBdr/>
      </a:tcStyle>
    </a:neCell>
    <a:nwCell>
      <a:tcTxStyle/>
      <a:tcStyle>
        <a:tcBdr/>
      </a:tcStyle>
    </a:nwCell>
  </a:tblStyle>
  <a:tblStyle styleId="{E1A7067F-A746-4505-A089-A242982A715B}" styleName="Table_2">
    <a:wholeTbl>
      <a:tcTxStyle b="off" i="off">
        <a:font>
          <a:latin typeface="Century Gothic"/>
          <a:ea typeface="Century Gothic"/>
          <a:cs typeface="Century Gothic"/>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BEBEB"/>
          </a:solidFill>
        </a:fill>
      </a:tcStyle>
    </a:wholeTbl>
    <a:band1H>
      <a:tcTxStyle b="off" i="off"/>
      <a:tcStyle>
        <a:tcBdr/>
        <a:fill>
          <a:solidFill>
            <a:srgbClr val="D4D4D4"/>
          </a:solidFill>
        </a:fill>
      </a:tcStyle>
    </a:band1H>
    <a:band2H>
      <a:tcTxStyle b="off" i="off"/>
      <a:tcStyle>
        <a:tcBdr/>
      </a:tcStyle>
    </a:band2H>
    <a:band1V>
      <a:tcTxStyle b="off" i="off"/>
      <a:tcStyle>
        <a:tcBdr/>
        <a:fill>
          <a:solidFill>
            <a:srgbClr val="D4D4D4"/>
          </a:solidFill>
        </a:fill>
      </a:tcStyle>
    </a:band1V>
    <a:band2V>
      <a:tcTxStyle b="off" i="off"/>
      <a:tcStyle>
        <a:tcBdr/>
      </a:tcStyle>
    </a:band2V>
    <a:lastCol>
      <a:tcTxStyle b="on" i="off">
        <a:font>
          <a:latin typeface="Century Gothic"/>
          <a:ea typeface="Century Gothic"/>
          <a:cs typeface="Century Gothic"/>
        </a:font>
        <a:srgbClr val="FFFFFF"/>
      </a:tcTxStyle>
      <a:tcStyle>
        <a:tcBdr/>
        <a:fill>
          <a:solidFill>
            <a:srgbClr val="6F6F6F"/>
          </a:solidFill>
        </a:fill>
      </a:tcStyle>
    </a:lastCol>
    <a:firstCol>
      <a:tcTxStyle b="on" i="off">
        <a:font>
          <a:latin typeface="Century Gothic"/>
          <a:ea typeface="Century Gothic"/>
          <a:cs typeface="Century Gothic"/>
        </a:font>
        <a:srgbClr val="FFFFFF"/>
      </a:tcTxStyle>
      <a:tcStyle>
        <a:tcBdr/>
        <a:fill>
          <a:solidFill>
            <a:srgbClr val="6F6F6F"/>
          </a:solidFill>
        </a:fill>
      </a:tcStyle>
    </a:firstCol>
    <a:lastRow>
      <a:tcTxStyle b="on" i="off">
        <a:font>
          <a:latin typeface="Century Gothic"/>
          <a:ea typeface="Century Gothic"/>
          <a:cs typeface="Century Gothic"/>
        </a:font>
        <a:srgbClr val="FFFFFF"/>
      </a:tcTxStyle>
      <a:tcStyle>
        <a:tcBdr>
          <a:top>
            <a:ln w="38100" cap="flat" cmpd="sng">
              <a:solidFill>
                <a:srgbClr val="FFFFFF"/>
              </a:solidFill>
              <a:prstDash val="solid"/>
              <a:round/>
              <a:headEnd type="none" w="sm" len="sm"/>
              <a:tailEnd type="none" w="sm" len="sm"/>
            </a:ln>
          </a:top>
        </a:tcBdr>
        <a:fill>
          <a:solidFill>
            <a:srgbClr val="6F6F6F"/>
          </a:solidFill>
        </a:fill>
      </a:tcStyle>
    </a:lastRow>
    <a:seCell>
      <a:tcTxStyle b="off" i="off"/>
      <a:tcStyle>
        <a:tcBdr/>
      </a:tcStyle>
    </a:seCell>
    <a:swCell>
      <a:tcTxStyle b="off" i="off"/>
      <a:tcStyle>
        <a:tcBdr/>
      </a:tcStyle>
    </a:swCell>
    <a:firstRow>
      <a:tcTxStyle b="on" i="off">
        <a:font>
          <a:latin typeface="Century Gothic"/>
          <a:ea typeface="Century Gothic"/>
          <a:cs typeface="Century Gothic"/>
        </a:font>
        <a:srgbClr val="FFFFFF"/>
      </a:tcTxStyle>
      <a:tcStyle>
        <a:tcBdr>
          <a:bottom>
            <a:ln w="38100" cap="flat" cmpd="sng">
              <a:solidFill>
                <a:srgbClr val="FFFFFF"/>
              </a:solidFill>
              <a:prstDash val="solid"/>
              <a:round/>
              <a:headEnd type="none" w="sm" len="sm"/>
              <a:tailEnd type="none" w="sm" len="sm"/>
            </a:ln>
          </a:bottom>
        </a:tcBdr>
        <a:fill>
          <a:solidFill>
            <a:srgbClr val="6F6F6F"/>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 Id="rId35"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cd76a9d75c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cd76a9d75c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cd76a9d75c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cd76a9d75c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ce4afcf43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ce4afcf43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cd76a9d75c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cd76a9d75c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cd76a9d75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cd76a9d75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cd76a9d75c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cd76a9d75c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1" name="Google Shape;16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7" name="Google Shape;1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0" name="Google Shape;7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cd76a9d75c_0_2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6" name="Google Shape;76;gcd76a9d75c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8" name="Google Shape;8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9" name="Google Shape;9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cd76a9d75c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4" name="Google Shape;104;gcd76a9d75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cd76a9d75c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cd76a9d75c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cd76a9d75c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cd76a9d75c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11" name="Google Shape;11;p2"/>
          <p:cNvSpPr txBox="1">
            <a:spLocks noGrp="1"/>
          </p:cNvSpPr>
          <p:nvPr>
            <p:ph type="body" idx="1"/>
          </p:nvPr>
        </p:nvSpPr>
        <p:spPr>
          <a:xfrm>
            <a:off x="1141413" y="2666999"/>
            <a:ext cx="9906000" cy="3124200"/>
          </a:xfrm>
          <a:prstGeom prst="rect">
            <a:avLst/>
          </a:prstGeom>
          <a:noFill/>
          <a:ln>
            <a:noFill/>
          </a:ln>
        </p:spPr>
        <p:txBody>
          <a:bodyPr spcFirstLastPara="1" wrap="square" lIns="91425" tIns="45700" rIns="91425" bIns="45700" anchor="ctr" anchorCtr="0">
            <a:normAutofit/>
          </a:bodyPr>
          <a:lstStyle>
            <a:lvl1pPr marL="457200" lvl="0" indent="-342900" algn="l">
              <a:lnSpc>
                <a:spcPct val="115000"/>
              </a:lnSpc>
              <a:spcBef>
                <a:spcPts val="360"/>
              </a:spcBef>
              <a:spcAft>
                <a:spcPts val="0"/>
              </a:spcAft>
              <a:buSzPts val="1800"/>
              <a:buChar char="●"/>
              <a:defRPr/>
            </a:lvl1pPr>
            <a:lvl2pPr marL="914400" lvl="1" indent="-342900" algn="l">
              <a:lnSpc>
                <a:spcPct val="115000"/>
              </a:lnSpc>
              <a:spcBef>
                <a:spcPts val="600"/>
              </a:spcBef>
              <a:spcAft>
                <a:spcPts val="0"/>
              </a:spcAft>
              <a:buSzPts val="1800"/>
              <a:buChar char="○"/>
              <a:defRPr/>
            </a:lvl2pPr>
            <a:lvl3pPr marL="1371600" lvl="2" indent="-342900" algn="l">
              <a:lnSpc>
                <a:spcPct val="115000"/>
              </a:lnSpc>
              <a:spcBef>
                <a:spcPts val="600"/>
              </a:spcBef>
              <a:spcAft>
                <a:spcPts val="0"/>
              </a:spcAft>
              <a:buSzPts val="1800"/>
              <a:buChar char="■"/>
              <a:defRPr/>
            </a:lvl3pPr>
            <a:lvl4pPr marL="1828800" lvl="3" indent="-342900" algn="l">
              <a:lnSpc>
                <a:spcPct val="115000"/>
              </a:lnSpc>
              <a:spcBef>
                <a:spcPts val="600"/>
              </a:spcBef>
              <a:spcAft>
                <a:spcPts val="0"/>
              </a:spcAft>
              <a:buSzPts val="1800"/>
              <a:buChar char="●"/>
              <a:defRPr/>
            </a:lvl4pPr>
            <a:lvl5pPr marL="2286000" lvl="4" indent="-342900" algn="l">
              <a:lnSpc>
                <a:spcPct val="115000"/>
              </a:lnSpc>
              <a:spcBef>
                <a:spcPts val="600"/>
              </a:spcBef>
              <a:spcAft>
                <a:spcPts val="0"/>
              </a:spcAft>
              <a:buSzPts val="1800"/>
              <a:buChar char="○"/>
              <a:defRPr/>
            </a:lvl5pPr>
            <a:lvl6pPr marL="2743200" lvl="5" indent="-342900" algn="l">
              <a:lnSpc>
                <a:spcPct val="115000"/>
              </a:lnSpc>
              <a:spcBef>
                <a:spcPts val="600"/>
              </a:spcBef>
              <a:spcAft>
                <a:spcPts val="0"/>
              </a:spcAft>
              <a:buSzPts val="1800"/>
              <a:buChar char="■"/>
              <a:defRPr/>
            </a:lvl6pPr>
            <a:lvl7pPr marL="3200400" lvl="6" indent="-342900" algn="l">
              <a:lnSpc>
                <a:spcPct val="115000"/>
              </a:lnSpc>
              <a:spcBef>
                <a:spcPts val="600"/>
              </a:spcBef>
              <a:spcAft>
                <a:spcPts val="0"/>
              </a:spcAft>
              <a:buSzPts val="1800"/>
              <a:buChar char="●"/>
              <a:defRPr/>
            </a:lvl7pPr>
            <a:lvl8pPr marL="3657600" lvl="7" indent="-342900" algn="l">
              <a:lnSpc>
                <a:spcPct val="115000"/>
              </a:lnSpc>
              <a:spcBef>
                <a:spcPts val="600"/>
              </a:spcBef>
              <a:spcAft>
                <a:spcPts val="0"/>
              </a:spcAft>
              <a:buSzPts val="1800"/>
              <a:buChar char="○"/>
              <a:defRPr/>
            </a:lvl8pPr>
            <a:lvl9pPr marL="4114800" lvl="8" indent="-342900" algn="l">
              <a:lnSpc>
                <a:spcPct val="115000"/>
              </a:lnSpc>
              <a:spcBef>
                <a:spcPts val="600"/>
              </a:spcBef>
              <a:spcAft>
                <a:spcPts val="600"/>
              </a:spcAft>
              <a:buSzPts val="1800"/>
              <a:buChar char="■"/>
              <a:defRPr/>
            </a:lvl9pPr>
          </a:lstStyle>
          <a:p>
            <a:endParaRPr/>
          </a:p>
        </p:txBody>
      </p:sp>
      <p:sp>
        <p:nvSpPr>
          <p:cNvPr id="12" name="Google Shape;12;p2"/>
          <p:cNvSpPr txBox="1">
            <a:spLocks noGrp="1"/>
          </p:cNvSpPr>
          <p:nvPr>
            <p:ph type="dt" idx="10"/>
          </p:nvPr>
        </p:nvSpPr>
        <p:spPr>
          <a:xfrm>
            <a:off x="8837612" y="5883275"/>
            <a:ext cx="1600200" cy="3651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 name="Google Shape;13;p2"/>
          <p:cNvSpPr txBox="1">
            <a:spLocks noGrp="1"/>
          </p:cNvSpPr>
          <p:nvPr>
            <p:ph type="ftr" idx="11"/>
          </p:nvPr>
        </p:nvSpPr>
        <p:spPr>
          <a:xfrm>
            <a:off x="1141412" y="5883275"/>
            <a:ext cx="75438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 name="Google Shape;14;p2"/>
          <p:cNvSpPr txBox="1">
            <a:spLocks noGrp="1"/>
          </p:cNvSpPr>
          <p:nvPr>
            <p:ph type="sldNum" idx="12"/>
          </p:nvPr>
        </p:nvSpPr>
        <p:spPr>
          <a:xfrm>
            <a:off x="10514012" y="5883275"/>
            <a:ext cx="551100" cy="365100"/>
          </a:xfrm>
          <a:prstGeom prst="rect">
            <a:avLst/>
          </a:prstGeom>
          <a:noFill/>
          <a:ln>
            <a:noFill/>
          </a:ln>
        </p:spPr>
        <p:txBody>
          <a:bodyPr spcFirstLastPara="1" wrap="square" lIns="91425" tIns="45700" rIns="91425" bIns="457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p11"/>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rm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p1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p12"/>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rm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p12"/>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rm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0"/>
              </a:spcBef>
              <a:spcAft>
                <a:spcPts val="0"/>
              </a:spcAft>
              <a:buSzPts val="1900"/>
              <a:buChar char="○"/>
              <a:defRPr/>
            </a:lvl2pPr>
            <a:lvl3pPr marL="1371600" lvl="2" indent="-349250" algn="ctr">
              <a:lnSpc>
                <a:spcPct val="115000"/>
              </a:lnSpc>
              <a:spcBef>
                <a:spcPts val="0"/>
              </a:spcBef>
              <a:spcAft>
                <a:spcPts val="0"/>
              </a:spcAft>
              <a:buSzPts val="1900"/>
              <a:buChar char="■"/>
              <a:defRPr/>
            </a:lvl3pPr>
            <a:lvl4pPr marL="1828800" lvl="3" indent="-349250" algn="ctr">
              <a:lnSpc>
                <a:spcPct val="115000"/>
              </a:lnSpc>
              <a:spcBef>
                <a:spcPts val="0"/>
              </a:spcBef>
              <a:spcAft>
                <a:spcPts val="0"/>
              </a:spcAft>
              <a:buSzPts val="1900"/>
              <a:buChar char="●"/>
              <a:defRPr/>
            </a:lvl4pPr>
            <a:lvl5pPr marL="2286000" lvl="4" indent="-349250" algn="ctr">
              <a:lnSpc>
                <a:spcPct val="115000"/>
              </a:lnSpc>
              <a:spcBef>
                <a:spcPts val="0"/>
              </a:spcBef>
              <a:spcAft>
                <a:spcPts val="0"/>
              </a:spcAft>
              <a:buSzPts val="1900"/>
              <a:buChar char="○"/>
              <a:defRPr/>
            </a:lvl5pPr>
            <a:lvl6pPr marL="2743200" lvl="5" indent="-349250" algn="ctr">
              <a:lnSpc>
                <a:spcPct val="115000"/>
              </a:lnSpc>
              <a:spcBef>
                <a:spcPts val="0"/>
              </a:spcBef>
              <a:spcAft>
                <a:spcPts val="0"/>
              </a:spcAft>
              <a:buSzPts val="1900"/>
              <a:buChar char="■"/>
              <a:defRPr/>
            </a:lvl6pPr>
            <a:lvl7pPr marL="3200400" lvl="6" indent="-349250" algn="ctr">
              <a:lnSpc>
                <a:spcPct val="115000"/>
              </a:lnSpc>
              <a:spcBef>
                <a:spcPts val="0"/>
              </a:spcBef>
              <a:spcAft>
                <a:spcPts val="0"/>
              </a:spcAft>
              <a:buSzPts val="1900"/>
              <a:buChar char="●"/>
              <a:defRPr/>
            </a:lvl7pPr>
            <a:lvl8pPr marL="3657600" lvl="7" indent="-349250" algn="ctr">
              <a:lnSpc>
                <a:spcPct val="115000"/>
              </a:lnSpc>
              <a:spcBef>
                <a:spcPts val="0"/>
              </a:spcBef>
              <a:spcAft>
                <a:spcPts val="0"/>
              </a:spcAft>
              <a:buSzPts val="1900"/>
              <a:buChar char="○"/>
              <a:defRPr/>
            </a:lvl8pPr>
            <a:lvl9pPr marL="4114800" lvl="8" indent="-349250" algn="ctr">
              <a:lnSpc>
                <a:spcPct val="115000"/>
              </a:lnSpc>
              <a:spcBef>
                <a:spcPts val="0"/>
              </a:spcBef>
              <a:spcAft>
                <a:spcPts val="0"/>
              </a:spcAft>
              <a:buSzPts val="1900"/>
              <a:buChar char="■"/>
              <a:defRPr/>
            </a:lvl9pPr>
          </a:lstStyle>
          <a:p>
            <a:endParaRPr/>
          </a:p>
        </p:txBody>
      </p:sp>
      <p:sp>
        <p:nvSpPr>
          <p:cNvPr id="53" name="Google Shape;53;p1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rm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7" name="Google Shape;17;p3"/>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rm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8" name="Google Shape;18;p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415600" y="2867800"/>
            <a:ext cx="11360700" cy="1122300"/>
          </a:xfrm>
          <a:prstGeom prst="rect">
            <a:avLst/>
          </a:prstGeom>
          <a:noFill/>
          <a:ln>
            <a:noFill/>
          </a:ln>
        </p:spPr>
        <p:txBody>
          <a:bodyPr spcFirstLastPara="1" wrap="square" lIns="121900" tIns="121900" rIns="121900" bIns="121900" anchor="ctr" anchorCtr="0">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1" name="Google Shape;21;p4"/>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p5"/>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0"/>
              </a:spcBef>
              <a:spcAft>
                <a:spcPts val="0"/>
              </a:spcAft>
              <a:buSzPts val="1900"/>
              <a:buChar char="○"/>
              <a:defRPr/>
            </a:lvl2pPr>
            <a:lvl3pPr marL="1371600" lvl="2" indent="-349250" algn="l">
              <a:lnSpc>
                <a:spcPct val="115000"/>
              </a:lnSpc>
              <a:spcBef>
                <a:spcPts val="0"/>
              </a:spcBef>
              <a:spcAft>
                <a:spcPts val="0"/>
              </a:spcAft>
              <a:buSzPts val="1900"/>
              <a:buChar char="■"/>
              <a:defRPr/>
            </a:lvl3pPr>
            <a:lvl4pPr marL="1828800" lvl="3" indent="-349250" algn="l">
              <a:lnSpc>
                <a:spcPct val="115000"/>
              </a:lnSpc>
              <a:spcBef>
                <a:spcPts val="0"/>
              </a:spcBef>
              <a:spcAft>
                <a:spcPts val="0"/>
              </a:spcAft>
              <a:buSzPts val="1900"/>
              <a:buChar char="●"/>
              <a:defRPr/>
            </a:lvl4pPr>
            <a:lvl5pPr marL="2286000" lvl="4" indent="-349250" algn="l">
              <a:lnSpc>
                <a:spcPct val="115000"/>
              </a:lnSpc>
              <a:spcBef>
                <a:spcPts val="0"/>
              </a:spcBef>
              <a:spcAft>
                <a:spcPts val="0"/>
              </a:spcAft>
              <a:buSzPts val="1900"/>
              <a:buChar char="○"/>
              <a:defRPr/>
            </a:lvl5pPr>
            <a:lvl6pPr marL="2743200" lvl="5" indent="-349250" algn="l">
              <a:lnSpc>
                <a:spcPct val="115000"/>
              </a:lnSpc>
              <a:spcBef>
                <a:spcPts val="0"/>
              </a:spcBef>
              <a:spcAft>
                <a:spcPts val="0"/>
              </a:spcAft>
              <a:buSzPts val="1900"/>
              <a:buChar char="■"/>
              <a:defRPr/>
            </a:lvl6pPr>
            <a:lvl7pPr marL="3200400" lvl="6" indent="-349250" algn="l">
              <a:lnSpc>
                <a:spcPct val="115000"/>
              </a:lnSpc>
              <a:spcBef>
                <a:spcPts val="0"/>
              </a:spcBef>
              <a:spcAft>
                <a:spcPts val="0"/>
              </a:spcAft>
              <a:buSzPts val="1900"/>
              <a:buChar char="●"/>
              <a:defRPr/>
            </a:lvl7pPr>
            <a:lvl8pPr marL="3657600" lvl="7" indent="-349250" algn="l">
              <a:lnSpc>
                <a:spcPct val="115000"/>
              </a:lnSpc>
              <a:spcBef>
                <a:spcPts val="0"/>
              </a:spcBef>
              <a:spcAft>
                <a:spcPts val="0"/>
              </a:spcAft>
              <a:buSzPts val="1900"/>
              <a:buChar char="○"/>
              <a:defRPr/>
            </a:lvl8pPr>
            <a:lvl9pPr marL="4114800" lvl="8" indent="-349250" algn="l">
              <a:lnSpc>
                <a:spcPct val="115000"/>
              </a:lnSpc>
              <a:spcBef>
                <a:spcPts val="0"/>
              </a:spcBef>
              <a:spcAft>
                <a:spcPts val="0"/>
              </a:spcAft>
              <a:buSzPts val="1900"/>
              <a:buChar char="■"/>
              <a:defRPr/>
            </a:lvl9pPr>
          </a:lstStyle>
          <a:p>
            <a:endParaRPr/>
          </a:p>
        </p:txBody>
      </p:sp>
      <p:sp>
        <p:nvSpPr>
          <p:cNvPr id="25" name="Google Shape;25;p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p6"/>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rm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0"/>
              </a:spcBef>
              <a:spcAft>
                <a:spcPts val="0"/>
              </a:spcAft>
              <a:buSzPts val="1600"/>
              <a:buChar char="○"/>
              <a:defRPr sz="1600"/>
            </a:lvl2pPr>
            <a:lvl3pPr marL="1371600" lvl="2" indent="-330200" algn="l">
              <a:lnSpc>
                <a:spcPct val="115000"/>
              </a:lnSpc>
              <a:spcBef>
                <a:spcPts val="0"/>
              </a:spcBef>
              <a:spcAft>
                <a:spcPts val="0"/>
              </a:spcAft>
              <a:buSzPts val="1600"/>
              <a:buChar char="■"/>
              <a:defRPr sz="1600"/>
            </a:lvl3pPr>
            <a:lvl4pPr marL="1828800" lvl="3" indent="-330200" algn="l">
              <a:lnSpc>
                <a:spcPct val="115000"/>
              </a:lnSpc>
              <a:spcBef>
                <a:spcPts val="0"/>
              </a:spcBef>
              <a:spcAft>
                <a:spcPts val="0"/>
              </a:spcAft>
              <a:buSzPts val="1600"/>
              <a:buChar char="●"/>
              <a:defRPr sz="1600"/>
            </a:lvl4pPr>
            <a:lvl5pPr marL="2286000" lvl="4" indent="-330200" algn="l">
              <a:lnSpc>
                <a:spcPct val="115000"/>
              </a:lnSpc>
              <a:spcBef>
                <a:spcPts val="0"/>
              </a:spcBef>
              <a:spcAft>
                <a:spcPts val="0"/>
              </a:spcAft>
              <a:buSzPts val="1600"/>
              <a:buChar char="○"/>
              <a:defRPr sz="1600"/>
            </a:lvl5pPr>
            <a:lvl6pPr marL="2743200" lvl="5" indent="-330200" algn="l">
              <a:lnSpc>
                <a:spcPct val="115000"/>
              </a:lnSpc>
              <a:spcBef>
                <a:spcPts val="0"/>
              </a:spcBef>
              <a:spcAft>
                <a:spcPts val="0"/>
              </a:spcAft>
              <a:buSzPts val="1600"/>
              <a:buChar char="■"/>
              <a:defRPr sz="1600"/>
            </a:lvl6pPr>
            <a:lvl7pPr marL="3200400" lvl="6" indent="-330200" algn="l">
              <a:lnSpc>
                <a:spcPct val="115000"/>
              </a:lnSpc>
              <a:spcBef>
                <a:spcPts val="0"/>
              </a:spcBef>
              <a:spcAft>
                <a:spcPts val="0"/>
              </a:spcAft>
              <a:buSzPts val="1600"/>
              <a:buChar char="●"/>
              <a:defRPr sz="1600"/>
            </a:lvl7pPr>
            <a:lvl8pPr marL="3657600" lvl="7" indent="-330200" algn="l">
              <a:lnSpc>
                <a:spcPct val="115000"/>
              </a:lnSpc>
              <a:spcBef>
                <a:spcPts val="0"/>
              </a:spcBef>
              <a:spcAft>
                <a:spcPts val="0"/>
              </a:spcAft>
              <a:buSzPts val="1600"/>
              <a:buChar char="○"/>
              <a:defRPr sz="1600"/>
            </a:lvl8pPr>
            <a:lvl9pPr marL="4114800" lvl="8" indent="-330200" algn="l">
              <a:lnSpc>
                <a:spcPct val="115000"/>
              </a:lnSpc>
              <a:spcBef>
                <a:spcPts val="0"/>
              </a:spcBef>
              <a:spcAft>
                <a:spcPts val="0"/>
              </a:spcAft>
              <a:buSzPts val="1600"/>
              <a:buChar char="■"/>
              <a:defRPr sz="1600"/>
            </a:lvl9pPr>
          </a:lstStyle>
          <a:p>
            <a:endParaRPr/>
          </a:p>
        </p:txBody>
      </p:sp>
      <p:sp>
        <p:nvSpPr>
          <p:cNvPr id="29" name="Google Shape;29;p6"/>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rm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0"/>
              </a:spcBef>
              <a:spcAft>
                <a:spcPts val="0"/>
              </a:spcAft>
              <a:buSzPts val="1600"/>
              <a:buChar char="○"/>
              <a:defRPr sz="1600"/>
            </a:lvl2pPr>
            <a:lvl3pPr marL="1371600" lvl="2" indent="-330200" algn="l">
              <a:lnSpc>
                <a:spcPct val="115000"/>
              </a:lnSpc>
              <a:spcBef>
                <a:spcPts val="0"/>
              </a:spcBef>
              <a:spcAft>
                <a:spcPts val="0"/>
              </a:spcAft>
              <a:buSzPts val="1600"/>
              <a:buChar char="■"/>
              <a:defRPr sz="1600"/>
            </a:lvl3pPr>
            <a:lvl4pPr marL="1828800" lvl="3" indent="-330200" algn="l">
              <a:lnSpc>
                <a:spcPct val="115000"/>
              </a:lnSpc>
              <a:spcBef>
                <a:spcPts val="0"/>
              </a:spcBef>
              <a:spcAft>
                <a:spcPts val="0"/>
              </a:spcAft>
              <a:buSzPts val="1600"/>
              <a:buChar char="●"/>
              <a:defRPr sz="1600"/>
            </a:lvl4pPr>
            <a:lvl5pPr marL="2286000" lvl="4" indent="-330200" algn="l">
              <a:lnSpc>
                <a:spcPct val="115000"/>
              </a:lnSpc>
              <a:spcBef>
                <a:spcPts val="0"/>
              </a:spcBef>
              <a:spcAft>
                <a:spcPts val="0"/>
              </a:spcAft>
              <a:buSzPts val="1600"/>
              <a:buChar char="○"/>
              <a:defRPr sz="1600"/>
            </a:lvl5pPr>
            <a:lvl6pPr marL="2743200" lvl="5" indent="-330200" algn="l">
              <a:lnSpc>
                <a:spcPct val="115000"/>
              </a:lnSpc>
              <a:spcBef>
                <a:spcPts val="0"/>
              </a:spcBef>
              <a:spcAft>
                <a:spcPts val="0"/>
              </a:spcAft>
              <a:buSzPts val="1600"/>
              <a:buChar char="■"/>
              <a:defRPr sz="1600"/>
            </a:lvl6pPr>
            <a:lvl7pPr marL="3200400" lvl="6" indent="-330200" algn="l">
              <a:lnSpc>
                <a:spcPct val="115000"/>
              </a:lnSpc>
              <a:spcBef>
                <a:spcPts val="0"/>
              </a:spcBef>
              <a:spcAft>
                <a:spcPts val="0"/>
              </a:spcAft>
              <a:buSzPts val="1600"/>
              <a:buChar char="●"/>
              <a:defRPr sz="1600"/>
            </a:lvl7pPr>
            <a:lvl8pPr marL="3657600" lvl="7" indent="-330200" algn="l">
              <a:lnSpc>
                <a:spcPct val="115000"/>
              </a:lnSpc>
              <a:spcBef>
                <a:spcPts val="0"/>
              </a:spcBef>
              <a:spcAft>
                <a:spcPts val="0"/>
              </a:spcAft>
              <a:buSzPts val="1600"/>
              <a:buChar char="○"/>
              <a:defRPr sz="1600"/>
            </a:lvl8pPr>
            <a:lvl9pPr marL="4114800" lvl="8" indent="-330200" algn="l">
              <a:lnSpc>
                <a:spcPct val="115000"/>
              </a:lnSpc>
              <a:spcBef>
                <a:spcPts val="0"/>
              </a:spcBef>
              <a:spcAft>
                <a:spcPts val="0"/>
              </a:spcAft>
              <a:buSzPts val="1600"/>
              <a:buChar char="■"/>
              <a:defRPr sz="1600"/>
            </a:lvl9pPr>
          </a:lstStyle>
          <a:p>
            <a:endParaRPr/>
          </a:p>
        </p:txBody>
      </p:sp>
      <p:sp>
        <p:nvSpPr>
          <p:cNvPr id="30" name="Google Shape;30;p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p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p8"/>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rm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0"/>
              </a:spcBef>
              <a:spcAft>
                <a:spcPts val="0"/>
              </a:spcAft>
              <a:buSzPts val="1600"/>
              <a:buChar char="○"/>
              <a:defRPr sz="1600"/>
            </a:lvl2pPr>
            <a:lvl3pPr marL="1371600" lvl="2" indent="-330200" algn="l">
              <a:lnSpc>
                <a:spcPct val="115000"/>
              </a:lnSpc>
              <a:spcBef>
                <a:spcPts val="0"/>
              </a:spcBef>
              <a:spcAft>
                <a:spcPts val="0"/>
              </a:spcAft>
              <a:buSzPts val="1600"/>
              <a:buChar char="■"/>
              <a:defRPr sz="1600"/>
            </a:lvl3pPr>
            <a:lvl4pPr marL="1828800" lvl="3" indent="-330200" algn="l">
              <a:lnSpc>
                <a:spcPct val="115000"/>
              </a:lnSpc>
              <a:spcBef>
                <a:spcPts val="0"/>
              </a:spcBef>
              <a:spcAft>
                <a:spcPts val="0"/>
              </a:spcAft>
              <a:buSzPts val="1600"/>
              <a:buChar char="●"/>
              <a:defRPr sz="1600"/>
            </a:lvl4pPr>
            <a:lvl5pPr marL="2286000" lvl="4" indent="-330200" algn="l">
              <a:lnSpc>
                <a:spcPct val="115000"/>
              </a:lnSpc>
              <a:spcBef>
                <a:spcPts val="0"/>
              </a:spcBef>
              <a:spcAft>
                <a:spcPts val="0"/>
              </a:spcAft>
              <a:buSzPts val="1600"/>
              <a:buChar char="○"/>
              <a:defRPr sz="1600"/>
            </a:lvl5pPr>
            <a:lvl6pPr marL="2743200" lvl="5" indent="-330200" algn="l">
              <a:lnSpc>
                <a:spcPct val="115000"/>
              </a:lnSpc>
              <a:spcBef>
                <a:spcPts val="0"/>
              </a:spcBef>
              <a:spcAft>
                <a:spcPts val="0"/>
              </a:spcAft>
              <a:buSzPts val="1600"/>
              <a:buChar char="■"/>
              <a:defRPr sz="1600"/>
            </a:lvl6pPr>
            <a:lvl7pPr marL="3200400" lvl="6" indent="-330200" algn="l">
              <a:lnSpc>
                <a:spcPct val="115000"/>
              </a:lnSpc>
              <a:spcBef>
                <a:spcPts val="0"/>
              </a:spcBef>
              <a:spcAft>
                <a:spcPts val="0"/>
              </a:spcAft>
              <a:buSzPts val="1600"/>
              <a:buChar char="●"/>
              <a:defRPr sz="1600"/>
            </a:lvl7pPr>
            <a:lvl8pPr marL="3657600" lvl="7" indent="-330200" algn="l">
              <a:lnSpc>
                <a:spcPct val="115000"/>
              </a:lnSpc>
              <a:spcBef>
                <a:spcPts val="0"/>
              </a:spcBef>
              <a:spcAft>
                <a:spcPts val="0"/>
              </a:spcAft>
              <a:buSzPts val="1600"/>
              <a:buChar char="○"/>
              <a:defRPr sz="1600"/>
            </a:lvl8pPr>
            <a:lvl9pPr marL="4114800" lvl="8" indent="-330200" algn="l">
              <a:lnSpc>
                <a:spcPct val="115000"/>
              </a:lnSpc>
              <a:spcBef>
                <a:spcPts val="0"/>
              </a:spcBef>
              <a:spcAft>
                <a:spcPts val="0"/>
              </a:spcAft>
              <a:buSzPts val="1600"/>
              <a:buChar char="■"/>
              <a:defRPr sz="1600"/>
            </a:lvl9pPr>
          </a:lstStyle>
          <a:p>
            <a:endParaRPr/>
          </a:p>
        </p:txBody>
      </p:sp>
      <p:sp>
        <p:nvSpPr>
          <p:cNvPr id="37" name="Google Shape;37;p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rm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p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10"/>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10"/>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p10"/>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p10"/>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rm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0"/>
              </a:spcBef>
              <a:spcAft>
                <a:spcPts val="0"/>
              </a:spcAft>
              <a:buSzPts val="1900"/>
              <a:buChar char="○"/>
              <a:defRPr/>
            </a:lvl2pPr>
            <a:lvl3pPr marL="1371600" lvl="2" indent="-349250" algn="l">
              <a:lnSpc>
                <a:spcPct val="115000"/>
              </a:lnSpc>
              <a:spcBef>
                <a:spcPts val="0"/>
              </a:spcBef>
              <a:spcAft>
                <a:spcPts val="0"/>
              </a:spcAft>
              <a:buSzPts val="1900"/>
              <a:buChar char="■"/>
              <a:defRPr/>
            </a:lvl3pPr>
            <a:lvl4pPr marL="1828800" lvl="3" indent="-349250" algn="l">
              <a:lnSpc>
                <a:spcPct val="115000"/>
              </a:lnSpc>
              <a:spcBef>
                <a:spcPts val="0"/>
              </a:spcBef>
              <a:spcAft>
                <a:spcPts val="0"/>
              </a:spcAft>
              <a:buSzPts val="1900"/>
              <a:buChar char="●"/>
              <a:defRPr/>
            </a:lvl4pPr>
            <a:lvl5pPr marL="2286000" lvl="4" indent="-349250" algn="l">
              <a:lnSpc>
                <a:spcPct val="115000"/>
              </a:lnSpc>
              <a:spcBef>
                <a:spcPts val="0"/>
              </a:spcBef>
              <a:spcAft>
                <a:spcPts val="0"/>
              </a:spcAft>
              <a:buSzPts val="1900"/>
              <a:buChar char="○"/>
              <a:defRPr/>
            </a:lvl5pPr>
            <a:lvl6pPr marL="2743200" lvl="5" indent="-349250" algn="l">
              <a:lnSpc>
                <a:spcPct val="115000"/>
              </a:lnSpc>
              <a:spcBef>
                <a:spcPts val="0"/>
              </a:spcBef>
              <a:spcAft>
                <a:spcPts val="0"/>
              </a:spcAft>
              <a:buSzPts val="1900"/>
              <a:buChar char="■"/>
              <a:defRPr/>
            </a:lvl6pPr>
            <a:lvl7pPr marL="3200400" lvl="6" indent="-349250" algn="l">
              <a:lnSpc>
                <a:spcPct val="115000"/>
              </a:lnSpc>
              <a:spcBef>
                <a:spcPts val="0"/>
              </a:spcBef>
              <a:spcAft>
                <a:spcPts val="0"/>
              </a:spcAft>
              <a:buSzPts val="1900"/>
              <a:buChar char="●"/>
              <a:defRPr/>
            </a:lvl7pPr>
            <a:lvl8pPr marL="3657600" lvl="7" indent="-349250" algn="l">
              <a:lnSpc>
                <a:spcPct val="115000"/>
              </a:lnSpc>
              <a:spcBef>
                <a:spcPts val="0"/>
              </a:spcBef>
              <a:spcAft>
                <a:spcPts val="0"/>
              </a:spcAft>
              <a:buSzPts val="1900"/>
              <a:buChar char="○"/>
              <a:defRPr/>
            </a:lvl8pPr>
            <a:lvl9pPr marL="4114800" lvl="8" indent="-349250" algn="l">
              <a:lnSpc>
                <a:spcPct val="115000"/>
              </a:lnSpc>
              <a:spcBef>
                <a:spcPts val="0"/>
              </a:spcBef>
              <a:spcAft>
                <a:spcPts val="0"/>
              </a:spcAft>
              <a:buSzPts val="1900"/>
              <a:buChar char="■"/>
              <a:defRPr/>
            </a:lvl9pPr>
          </a:lstStyle>
          <a:p>
            <a:endParaRPr/>
          </a:p>
        </p:txBody>
      </p:sp>
      <p:sp>
        <p:nvSpPr>
          <p:cNvPr id="46" name="Google Shape;46;p10"/>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slow">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hyperlink" Target="https://openlayers.org/" TargetMode="External"/><Relationship Id="rId3" Type="http://schemas.openxmlformats.org/officeDocument/2006/relationships/hyperlink" Target="https://www.youtube.com/watch?v=Ceyhm3DlZNY&amp;ab_channel=LucaCongedo" TargetMode="External"/><Relationship Id="rId7" Type="http://schemas.openxmlformats.org/officeDocument/2006/relationships/hyperlink" Target="https://openweather.co.uk/blog/post/satellite-imagery-landsat-8-and-its-band-combinations" TargetMode="External"/><Relationship Id="rId2" Type="http://schemas.openxmlformats.org/officeDocument/2006/relationships/hyperlink" Target="https://www.youtube.com/watch?v=j61X3l6LvxY&amp;ab_channel=KlasKarlsson" TargetMode="External"/><Relationship Id="rId1" Type="http://schemas.openxmlformats.org/officeDocument/2006/relationships/slideLayout" Target="../slideLayouts/slideLayout2.xml"/><Relationship Id="rId6" Type="http://schemas.openxmlformats.org/officeDocument/2006/relationships/hyperlink" Target="https://www.youtube.com/watch?v=-IOiwRJPtlY&amp;ab_channel=NASAVideo" TargetMode="External"/><Relationship Id="rId5" Type="http://schemas.openxmlformats.org/officeDocument/2006/relationships/hyperlink" Target="https://youtu.be/Odm8A1myBaI" TargetMode="External"/><Relationship Id="rId4" Type="http://schemas.openxmlformats.org/officeDocument/2006/relationships/hyperlink" Target="https://earthexplorer.usgs.gov/"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1141425" y="609600"/>
            <a:ext cx="9906000" cy="7005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sz="4500" b="1"/>
              <a:t>Introduction</a:t>
            </a:r>
            <a:endParaRPr sz="4500" b="1"/>
          </a:p>
        </p:txBody>
      </p:sp>
      <p:sp>
        <p:nvSpPr>
          <p:cNvPr id="67" name="Google Shape;67;p15"/>
          <p:cNvSpPr txBox="1">
            <a:spLocks noGrp="1"/>
          </p:cNvSpPr>
          <p:nvPr>
            <p:ph type="body" idx="1"/>
          </p:nvPr>
        </p:nvSpPr>
        <p:spPr>
          <a:xfrm>
            <a:off x="1141425" y="1415150"/>
            <a:ext cx="9906000" cy="4376100"/>
          </a:xfrm>
          <a:prstGeom prst="rect">
            <a:avLst/>
          </a:prstGeom>
        </p:spPr>
        <p:txBody>
          <a:bodyPr spcFirstLastPara="1" wrap="square" lIns="91425" tIns="45700" rIns="91425" bIns="45700" anchor="ctr" anchorCtr="0">
            <a:normAutofit/>
          </a:bodyPr>
          <a:lstStyle/>
          <a:p>
            <a:pPr marL="0" lvl="0" indent="0" algn="just" rtl="0">
              <a:lnSpc>
                <a:spcPct val="100000"/>
              </a:lnSpc>
              <a:spcBef>
                <a:spcPts val="1100"/>
              </a:spcBef>
              <a:spcAft>
                <a:spcPts val="0"/>
              </a:spcAft>
              <a:buClr>
                <a:schemeClr val="dk1"/>
              </a:buClr>
              <a:buSzPts val="1100"/>
              <a:buFont typeface="Arial"/>
              <a:buNone/>
            </a:pPr>
            <a:r>
              <a:rPr lang="en-US" sz="1600">
                <a:solidFill>
                  <a:schemeClr val="dk1"/>
                </a:solidFill>
              </a:rPr>
              <a:t>Forests give a few biologically, monetarily and social point of view capacities to life viz., water supplies, soil preservation, supplement cycling, species and ozone harming substances guideline. Expanding anthropogenic pressing factors, for example, land use/land cover changes, air, water and soil contamination, debasement of soil quality and misfortunes in organic variety are some significant dangers to profitability of biological systems at provincial and worldwide scales. Current situation shows that farming practices have been a significant factor for land change in this world. A lot of this rural land has been made to the detriment of regular woodlands, fields and wetlands that give important living spaces to species and administrations for humanity. Today, around half of the initial forests have disappeared. As the pace of living space and species annihilation keep on rising, the requirement for preserving the natural variety turned out to be progressively basic during the most recent years. It is a troublesome errand to gain such data based on field evaluation and observing. Forest cover changes at local to worldwide scales requires a methodology dependent on distant detecting.</a:t>
            </a:r>
            <a:endParaRPr sz="1600">
              <a:solidFill>
                <a:schemeClr val="dk1"/>
              </a:solidFill>
            </a:endParaRPr>
          </a:p>
          <a:p>
            <a:pPr marL="0" lvl="0" indent="0" algn="l" rtl="0">
              <a:spcBef>
                <a:spcPts val="1100"/>
              </a:spcBef>
              <a:spcAft>
                <a:spcPts val="0"/>
              </a:spcAft>
              <a:buNone/>
            </a:pPr>
            <a:endParaRPr sz="29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4"/>
          <p:cNvPicPr preferRelativeResize="0"/>
          <p:nvPr/>
        </p:nvPicPr>
        <p:blipFill>
          <a:blip r:embed="rId3">
            <a:alphaModFix/>
          </a:blip>
          <a:stretch>
            <a:fillRect/>
          </a:stretch>
        </p:blipFill>
        <p:spPr>
          <a:xfrm>
            <a:off x="8169084" y="184150"/>
            <a:ext cx="3620666" cy="1310275"/>
          </a:xfrm>
          <a:prstGeom prst="rect">
            <a:avLst/>
          </a:prstGeom>
          <a:noFill/>
          <a:ln>
            <a:noFill/>
          </a:ln>
        </p:spPr>
      </p:pic>
      <p:pic>
        <p:nvPicPr>
          <p:cNvPr id="125" name="Google Shape;125;p24"/>
          <p:cNvPicPr preferRelativeResize="0"/>
          <p:nvPr/>
        </p:nvPicPr>
        <p:blipFill>
          <a:blip r:embed="rId4">
            <a:alphaModFix/>
          </a:blip>
          <a:stretch>
            <a:fillRect/>
          </a:stretch>
        </p:blipFill>
        <p:spPr>
          <a:xfrm>
            <a:off x="3101675" y="3546400"/>
            <a:ext cx="2838450" cy="876300"/>
          </a:xfrm>
          <a:prstGeom prst="rect">
            <a:avLst/>
          </a:prstGeom>
          <a:noFill/>
          <a:ln>
            <a:noFill/>
          </a:ln>
        </p:spPr>
      </p:pic>
      <p:pic>
        <p:nvPicPr>
          <p:cNvPr id="126" name="Google Shape;126;p24"/>
          <p:cNvPicPr preferRelativeResize="0"/>
          <p:nvPr/>
        </p:nvPicPr>
        <p:blipFill>
          <a:blip r:embed="rId5">
            <a:alphaModFix/>
          </a:blip>
          <a:stretch>
            <a:fillRect/>
          </a:stretch>
        </p:blipFill>
        <p:spPr>
          <a:xfrm>
            <a:off x="-191551" y="0"/>
            <a:ext cx="6972950" cy="5204775"/>
          </a:xfrm>
          <a:prstGeom prst="rect">
            <a:avLst/>
          </a:prstGeom>
          <a:noFill/>
          <a:ln>
            <a:noFill/>
          </a:ln>
        </p:spPr>
      </p:pic>
      <p:pic>
        <p:nvPicPr>
          <p:cNvPr id="127" name="Google Shape;127;p24"/>
          <p:cNvPicPr preferRelativeResize="0"/>
          <p:nvPr/>
        </p:nvPicPr>
        <p:blipFill>
          <a:blip r:embed="rId6">
            <a:alphaModFix/>
          </a:blip>
          <a:stretch>
            <a:fillRect/>
          </a:stretch>
        </p:blipFill>
        <p:spPr>
          <a:xfrm>
            <a:off x="5940125" y="1494425"/>
            <a:ext cx="6191250" cy="5286375"/>
          </a:xfrm>
          <a:prstGeom prst="rect">
            <a:avLst/>
          </a:prstGeom>
          <a:noFill/>
          <a:ln>
            <a:noFill/>
          </a:ln>
        </p:spPr>
      </p:pic>
      <p:pic>
        <p:nvPicPr>
          <p:cNvPr id="128" name="Google Shape;128;p24"/>
          <p:cNvPicPr preferRelativeResize="0"/>
          <p:nvPr/>
        </p:nvPicPr>
        <p:blipFill>
          <a:blip r:embed="rId4">
            <a:alphaModFix/>
          </a:blip>
          <a:stretch>
            <a:fillRect/>
          </a:stretch>
        </p:blipFill>
        <p:spPr>
          <a:xfrm>
            <a:off x="171550" y="5287175"/>
            <a:ext cx="4244150" cy="1310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5"/>
          <p:cNvSpPr txBox="1">
            <a:spLocks noGrp="1"/>
          </p:cNvSpPr>
          <p:nvPr>
            <p:ph type="title"/>
          </p:nvPr>
        </p:nvSpPr>
        <p:spPr>
          <a:xfrm>
            <a:off x="1141413" y="609600"/>
            <a:ext cx="9906000" cy="1078523"/>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800"/>
              <a:buNone/>
            </a:pPr>
            <a:r>
              <a:rPr lang="en-US" sz="3200"/>
              <a:t>Change Detection</a:t>
            </a:r>
            <a:endParaRPr sz="3200"/>
          </a:p>
        </p:txBody>
      </p:sp>
      <p:sp>
        <p:nvSpPr>
          <p:cNvPr id="134" name="Google Shape;134;p25"/>
          <p:cNvSpPr txBox="1">
            <a:spLocks noGrp="1"/>
          </p:cNvSpPr>
          <p:nvPr>
            <p:ph type="body" idx="1"/>
          </p:nvPr>
        </p:nvSpPr>
        <p:spPr>
          <a:xfrm>
            <a:off x="1141413" y="1828799"/>
            <a:ext cx="9906000" cy="4574400"/>
          </a:xfrm>
          <a:prstGeom prst="rect">
            <a:avLst/>
          </a:prstGeom>
          <a:noFill/>
          <a:ln>
            <a:noFill/>
          </a:ln>
        </p:spPr>
        <p:txBody>
          <a:bodyPr spcFirstLastPara="1" wrap="square" lIns="91425" tIns="45700" rIns="91425" bIns="45700" anchor="ctr" anchorCtr="0">
            <a:normAutofit/>
          </a:bodyPr>
          <a:lstStyle/>
          <a:p>
            <a:pPr marL="0" lvl="0" indent="0" algn="l" rtl="0">
              <a:spcBef>
                <a:spcPts val="360"/>
              </a:spcBef>
              <a:spcAft>
                <a:spcPts val="0"/>
              </a:spcAft>
              <a:buClr>
                <a:schemeClr val="dk1"/>
              </a:buClr>
              <a:buSzPts val="1100"/>
              <a:buFont typeface="Arial"/>
              <a:buNone/>
            </a:pPr>
            <a:r>
              <a:rPr lang="en-US" sz="2100"/>
              <a:t>1.Acquire Data</a:t>
            </a:r>
            <a:endParaRPr sz="2100"/>
          </a:p>
          <a:p>
            <a:pPr marL="0" lvl="0" indent="0" algn="l" rtl="0">
              <a:spcBef>
                <a:spcPts val="600"/>
              </a:spcBef>
              <a:spcAft>
                <a:spcPts val="0"/>
              </a:spcAft>
              <a:buClr>
                <a:schemeClr val="dk1"/>
              </a:buClr>
              <a:buSzPts val="1100"/>
              <a:buFont typeface="Arial"/>
              <a:buNone/>
            </a:pPr>
            <a:r>
              <a:rPr lang="en-US" sz="2100"/>
              <a:t>2. Import Band images in Qgis</a:t>
            </a:r>
            <a:endParaRPr sz="2100"/>
          </a:p>
          <a:p>
            <a:pPr marL="0" lvl="0" indent="0" algn="l" rtl="0">
              <a:spcBef>
                <a:spcPts val="600"/>
              </a:spcBef>
              <a:spcAft>
                <a:spcPts val="0"/>
              </a:spcAft>
              <a:buClr>
                <a:schemeClr val="dk1"/>
              </a:buClr>
              <a:buSzPts val="1100"/>
              <a:buFont typeface="Arial"/>
              <a:buNone/>
            </a:pPr>
            <a:r>
              <a:rPr lang="en-US" sz="2100"/>
              <a:t>3.Make composite layer for band combinations (8-4-3 for vegetation)</a:t>
            </a:r>
            <a:endParaRPr sz="2100"/>
          </a:p>
          <a:p>
            <a:pPr marL="0" lvl="0" indent="0" algn="l" rtl="0">
              <a:spcBef>
                <a:spcPts val="600"/>
              </a:spcBef>
              <a:spcAft>
                <a:spcPts val="0"/>
              </a:spcAft>
              <a:buClr>
                <a:schemeClr val="dk1"/>
              </a:buClr>
              <a:buSzPts val="1100"/>
              <a:buFont typeface="Arial"/>
              <a:buNone/>
            </a:pPr>
            <a:r>
              <a:rPr lang="en-US" sz="2100"/>
              <a:t>4. Clip the desired area from all the images (Jan-2016,Feb-2017,Feb-18,Feb-19,Feb-20 and Jan-2021) and merge them. To verify the result, I took NDVI difference of images.</a:t>
            </a:r>
            <a:endParaRPr sz="2100"/>
          </a:p>
          <a:p>
            <a:pPr marL="0" lvl="0" indent="0" algn="l" rtl="0">
              <a:spcBef>
                <a:spcPts val="600"/>
              </a:spcBef>
              <a:spcAft>
                <a:spcPts val="0"/>
              </a:spcAft>
              <a:buClr>
                <a:schemeClr val="dk1"/>
              </a:buClr>
              <a:buSzPts val="1100"/>
              <a:buFont typeface="Arial"/>
              <a:buNone/>
            </a:pPr>
            <a:r>
              <a:rPr lang="en-US" sz="2100"/>
              <a:t>5. Create a shapefile for training input</a:t>
            </a:r>
            <a:endParaRPr sz="2100"/>
          </a:p>
          <a:p>
            <a:pPr marL="0" lvl="0" indent="0" algn="l" rtl="0">
              <a:spcBef>
                <a:spcPts val="600"/>
              </a:spcBef>
              <a:spcAft>
                <a:spcPts val="0"/>
              </a:spcAft>
              <a:buClr>
                <a:schemeClr val="dk1"/>
              </a:buClr>
              <a:buSzPts val="1100"/>
              <a:buFont typeface="Arial"/>
              <a:buNone/>
            </a:pPr>
            <a:r>
              <a:rPr lang="en-US" sz="2100"/>
              <a:t>6. Load training shapefile and merged image into R for Random forest classification</a:t>
            </a:r>
            <a:endParaRPr sz="2100"/>
          </a:p>
          <a:p>
            <a:pPr marL="0" lvl="0" indent="0" algn="l" rtl="0">
              <a:spcBef>
                <a:spcPts val="600"/>
              </a:spcBef>
              <a:spcAft>
                <a:spcPts val="600"/>
              </a:spcAft>
              <a:buClr>
                <a:schemeClr val="dk1"/>
              </a:buClr>
              <a:buSzPts val="1100"/>
              <a:buFont typeface="Arial"/>
              <a:buNone/>
            </a:pPr>
            <a:r>
              <a:rPr lang="en-US" sz="2100"/>
              <a:t>7. Style the output image.</a:t>
            </a:r>
            <a:endParaRPr sz="3100">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6"/>
          <p:cNvSpPr txBox="1">
            <a:spLocks noGrp="1"/>
          </p:cNvSpPr>
          <p:nvPr>
            <p:ph type="body" idx="1"/>
          </p:nvPr>
        </p:nvSpPr>
        <p:spPr>
          <a:xfrm>
            <a:off x="0" y="89475"/>
            <a:ext cx="8522700" cy="579900"/>
          </a:xfrm>
          <a:prstGeom prst="rect">
            <a:avLst/>
          </a:prstGeom>
        </p:spPr>
        <p:txBody>
          <a:bodyPr spcFirstLastPara="1" wrap="square" lIns="91425" tIns="45700" rIns="91425" bIns="45700" anchor="ctr" anchorCtr="0">
            <a:normAutofit/>
          </a:bodyPr>
          <a:lstStyle/>
          <a:p>
            <a:pPr marL="0" lvl="0" indent="0" algn="l" rtl="0">
              <a:spcBef>
                <a:spcPts val="360"/>
              </a:spcBef>
              <a:spcAft>
                <a:spcPts val="0"/>
              </a:spcAft>
              <a:buNone/>
            </a:pPr>
            <a:r>
              <a:rPr lang="en-US" b="1"/>
              <a:t>Results</a:t>
            </a:r>
            <a:endParaRPr b="1"/>
          </a:p>
        </p:txBody>
      </p:sp>
      <p:pic>
        <p:nvPicPr>
          <p:cNvPr id="140" name="Google Shape;140;p26"/>
          <p:cNvPicPr preferRelativeResize="0"/>
          <p:nvPr/>
        </p:nvPicPr>
        <p:blipFill>
          <a:blip r:embed="rId3">
            <a:alphaModFix/>
          </a:blip>
          <a:stretch>
            <a:fillRect/>
          </a:stretch>
        </p:blipFill>
        <p:spPr>
          <a:xfrm>
            <a:off x="2562900" y="669375"/>
            <a:ext cx="8065000" cy="6244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Publishing</a:t>
            </a:r>
            <a:endParaRPr/>
          </a:p>
        </p:txBody>
      </p:sp>
      <p:sp>
        <p:nvSpPr>
          <p:cNvPr id="146" name="Google Shape;146;p27"/>
          <p:cNvSpPr txBox="1">
            <a:spLocks noGrp="1"/>
          </p:cNvSpPr>
          <p:nvPr>
            <p:ph type="body" idx="1"/>
          </p:nvPr>
        </p:nvSpPr>
        <p:spPr>
          <a:xfrm>
            <a:off x="1141413" y="2666999"/>
            <a:ext cx="9906000" cy="3124200"/>
          </a:xfrm>
          <a:prstGeom prst="rect">
            <a:avLst/>
          </a:prstGeom>
        </p:spPr>
        <p:txBody>
          <a:bodyPr spcFirstLastPara="1" wrap="square" lIns="91425" tIns="45700" rIns="91425" bIns="45700" anchor="ctr" anchorCtr="0">
            <a:normAutofit/>
          </a:bodyPr>
          <a:lstStyle/>
          <a:p>
            <a:pPr marL="457200" lvl="0" indent="-400050" algn="l" rtl="0">
              <a:lnSpc>
                <a:spcPct val="100000"/>
              </a:lnSpc>
              <a:spcBef>
                <a:spcPts val="440"/>
              </a:spcBef>
              <a:spcAft>
                <a:spcPts val="0"/>
              </a:spcAft>
              <a:buClr>
                <a:schemeClr val="dk1"/>
              </a:buClr>
              <a:buSzPts val="2700"/>
              <a:buFont typeface="Times New Roman"/>
              <a:buAutoNum type="arabicPeriod"/>
            </a:pPr>
            <a:r>
              <a:rPr lang="en-US" sz="2700">
                <a:solidFill>
                  <a:schemeClr val="dk1"/>
                </a:solidFill>
                <a:latin typeface="Times New Roman"/>
                <a:ea typeface="Times New Roman"/>
                <a:cs typeface="Times New Roman"/>
                <a:sym typeface="Times New Roman"/>
              </a:rPr>
              <a:t>Vectorize raster images in QGIS.</a:t>
            </a:r>
            <a:endParaRPr sz="2700">
              <a:solidFill>
                <a:schemeClr val="dk1"/>
              </a:solidFill>
              <a:latin typeface="Times New Roman"/>
              <a:ea typeface="Times New Roman"/>
              <a:cs typeface="Times New Roman"/>
              <a:sym typeface="Times New Roman"/>
            </a:endParaRPr>
          </a:p>
          <a:p>
            <a:pPr marL="457200" lvl="0" indent="-400050" algn="l" rtl="0">
              <a:lnSpc>
                <a:spcPct val="100000"/>
              </a:lnSpc>
              <a:spcBef>
                <a:spcPts val="0"/>
              </a:spcBef>
              <a:spcAft>
                <a:spcPts val="0"/>
              </a:spcAft>
              <a:buClr>
                <a:schemeClr val="dk1"/>
              </a:buClr>
              <a:buSzPts val="2700"/>
              <a:buFont typeface="Times New Roman"/>
              <a:buAutoNum type="arabicPeriod"/>
            </a:pPr>
            <a:r>
              <a:rPr lang="en-US" sz="2700">
                <a:solidFill>
                  <a:schemeClr val="dk1"/>
                </a:solidFill>
                <a:latin typeface="Times New Roman"/>
                <a:ea typeface="Times New Roman"/>
                <a:cs typeface="Times New Roman"/>
                <a:sym typeface="Times New Roman"/>
              </a:rPr>
              <a:t>Publish them in geoserver.</a:t>
            </a:r>
            <a:endParaRPr sz="2700">
              <a:solidFill>
                <a:schemeClr val="dk1"/>
              </a:solidFill>
              <a:latin typeface="Times New Roman"/>
              <a:ea typeface="Times New Roman"/>
              <a:cs typeface="Times New Roman"/>
              <a:sym typeface="Times New Roman"/>
            </a:endParaRPr>
          </a:p>
          <a:p>
            <a:pPr marL="457200" lvl="0" indent="-400050" algn="l" rtl="0">
              <a:lnSpc>
                <a:spcPct val="100000"/>
              </a:lnSpc>
              <a:spcBef>
                <a:spcPts val="0"/>
              </a:spcBef>
              <a:spcAft>
                <a:spcPts val="0"/>
              </a:spcAft>
              <a:buClr>
                <a:schemeClr val="dk1"/>
              </a:buClr>
              <a:buSzPts val="2700"/>
              <a:buFont typeface="Times New Roman"/>
              <a:buAutoNum type="arabicPeriod"/>
            </a:pPr>
            <a:r>
              <a:rPr lang="en-US" sz="2700">
                <a:solidFill>
                  <a:schemeClr val="dk1"/>
                </a:solidFill>
                <a:latin typeface="Times New Roman"/>
                <a:ea typeface="Times New Roman"/>
                <a:cs typeface="Times New Roman"/>
                <a:sym typeface="Times New Roman"/>
              </a:rPr>
              <a:t>Create a web application page using extjs,openlayer,html.</a:t>
            </a:r>
            <a:endParaRPr sz="2700">
              <a:solidFill>
                <a:schemeClr val="dk1"/>
              </a:solidFill>
              <a:latin typeface="Times New Roman"/>
              <a:ea typeface="Times New Roman"/>
              <a:cs typeface="Times New Roman"/>
              <a:sym typeface="Times New Roman"/>
            </a:endParaRPr>
          </a:p>
          <a:p>
            <a:pPr marL="0" lvl="0" indent="0" algn="l" rtl="0">
              <a:spcBef>
                <a:spcPts val="36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978150" y="131400"/>
            <a:ext cx="9906000" cy="6888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Output of Web Application</a:t>
            </a:r>
            <a:endParaRPr/>
          </a:p>
        </p:txBody>
      </p:sp>
      <p:pic>
        <p:nvPicPr>
          <p:cNvPr id="152" name="Google Shape;152;p28"/>
          <p:cNvPicPr preferRelativeResize="0"/>
          <p:nvPr/>
        </p:nvPicPr>
        <p:blipFill>
          <a:blip r:embed="rId3">
            <a:alphaModFix/>
          </a:blip>
          <a:stretch>
            <a:fillRect/>
          </a:stretch>
        </p:blipFill>
        <p:spPr>
          <a:xfrm>
            <a:off x="117400" y="820200"/>
            <a:ext cx="11471999" cy="5840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9"/>
          <p:cNvSpPr txBox="1">
            <a:spLocks noGrp="1"/>
          </p:cNvSpPr>
          <p:nvPr>
            <p:ph type="title"/>
          </p:nvPr>
        </p:nvSpPr>
        <p:spPr>
          <a:xfrm>
            <a:off x="1141413" y="609600"/>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Summary Process Model</a:t>
            </a:r>
            <a:endParaRPr/>
          </a:p>
        </p:txBody>
      </p:sp>
      <p:pic>
        <p:nvPicPr>
          <p:cNvPr id="158" name="Google Shape;158;p29"/>
          <p:cNvPicPr preferRelativeResize="0"/>
          <p:nvPr/>
        </p:nvPicPr>
        <p:blipFill>
          <a:blip r:embed="rId3">
            <a:alphaModFix/>
          </a:blip>
          <a:stretch>
            <a:fillRect/>
          </a:stretch>
        </p:blipFill>
        <p:spPr>
          <a:xfrm>
            <a:off x="1213563" y="2919500"/>
            <a:ext cx="9764876" cy="3124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0"/>
          <p:cNvSpPr txBox="1">
            <a:spLocks noGrp="1"/>
          </p:cNvSpPr>
          <p:nvPr>
            <p:ph type="title"/>
          </p:nvPr>
        </p:nvSpPr>
        <p:spPr>
          <a:xfrm>
            <a:off x="1141413" y="685800"/>
            <a:ext cx="9906000" cy="931985"/>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200"/>
              <a:buFont typeface="Algerian"/>
              <a:buNone/>
            </a:pPr>
            <a:r>
              <a:rPr lang="en-US" b="1"/>
              <a:t>CONCLUSION</a:t>
            </a:r>
            <a:endParaRPr b="1"/>
          </a:p>
        </p:txBody>
      </p:sp>
      <p:sp>
        <p:nvSpPr>
          <p:cNvPr id="164" name="Google Shape;164;p30"/>
          <p:cNvSpPr txBox="1">
            <a:spLocks noGrp="1"/>
          </p:cNvSpPr>
          <p:nvPr>
            <p:ph type="body" idx="1"/>
          </p:nvPr>
        </p:nvSpPr>
        <p:spPr>
          <a:xfrm>
            <a:off x="1141413" y="2130000"/>
            <a:ext cx="9906000" cy="4042200"/>
          </a:xfrm>
          <a:prstGeom prst="rect">
            <a:avLst/>
          </a:prstGeom>
          <a:noFill/>
          <a:ln>
            <a:noFill/>
          </a:ln>
        </p:spPr>
        <p:txBody>
          <a:bodyPr spcFirstLastPara="1" wrap="square" lIns="91425" tIns="45700" rIns="91425" bIns="45700" anchor="ctr" anchorCtr="0">
            <a:normAutofit/>
          </a:bodyPr>
          <a:lstStyle/>
          <a:p>
            <a:pPr marL="0" lvl="0" indent="0" algn="l" rtl="0">
              <a:lnSpc>
                <a:spcPct val="115000"/>
              </a:lnSpc>
              <a:spcBef>
                <a:spcPts val="1080"/>
              </a:spcBef>
              <a:spcAft>
                <a:spcPts val="0"/>
              </a:spcAft>
              <a:buNone/>
            </a:pPr>
            <a:endParaRPr sz="2400">
              <a:solidFill>
                <a:srgbClr val="000000"/>
              </a:solidFill>
              <a:latin typeface="Times New Roman"/>
              <a:ea typeface="Times New Roman"/>
              <a:cs typeface="Times New Roman"/>
              <a:sym typeface="Times New Roman"/>
            </a:endParaRPr>
          </a:p>
          <a:p>
            <a:pPr marL="457200" lvl="0" indent="0" algn="l" rtl="0">
              <a:lnSpc>
                <a:spcPct val="115000"/>
              </a:lnSpc>
              <a:spcBef>
                <a:spcPts val="1080"/>
              </a:spcBef>
              <a:spcAft>
                <a:spcPts val="0"/>
              </a:spcAft>
              <a:buNone/>
            </a:pPr>
            <a:r>
              <a:rPr lang="en-US">
                <a:solidFill>
                  <a:srgbClr val="000000"/>
                </a:solidFill>
                <a:latin typeface="Times New Roman"/>
                <a:ea typeface="Times New Roman"/>
                <a:cs typeface="Times New Roman"/>
                <a:sym typeface="Times New Roman"/>
              </a:rPr>
              <a:t>Afforestation is essential and a must for all humans to take that in serious consideration. The Visualization reflects that urbanization is leading to loss of forests. Policies for development can be drafted on comparing the forested and deforested extent.  </a:t>
            </a:r>
            <a:endParaRPr>
              <a:solidFill>
                <a:srgbClr val="000000"/>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1000" fill="hold"/>
                                        <p:tgtEl>
                                          <p:spTgt spid="16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1"/>
          <p:cNvSpPr txBox="1">
            <a:spLocks noGrp="1"/>
          </p:cNvSpPr>
          <p:nvPr>
            <p:ph type="title"/>
          </p:nvPr>
        </p:nvSpPr>
        <p:spPr>
          <a:xfrm>
            <a:off x="1141413" y="685801"/>
            <a:ext cx="9906000" cy="692834"/>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200"/>
              <a:buFont typeface="Algerian"/>
              <a:buNone/>
            </a:pPr>
            <a:r>
              <a:rPr lang="en-US" b="1"/>
              <a:t>FUTURE WORK</a:t>
            </a:r>
            <a:endParaRPr b="1"/>
          </a:p>
        </p:txBody>
      </p:sp>
      <p:sp>
        <p:nvSpPr>
          <p:cNvPr id="170" name="Google Shape;170;p31"/>
          <p:cNvSpPr txBox="1">
            <a:spLocks noGrp="1"/>
          </p:cNvSpPr>
          <p:nvPr>
            <p:ph type="body" idx="1"/>
          </p:nvPr>
        </p:nvSpPr>
        <p:spPr>
          <a:xfrm>
            <a:off x="1141425" y="2631999"/>
            <a:ext cx="9906000" cy="3124200"/>
          </a:xfrm>
          <a:prstGeom prst="rect">
            <a:avLst/>
          </a:prstGeom>
          <a:noFill/>
          <a:ln>
            <a:noFill/>
          </a:ln>
        </p:spPr>
        <p:txBody>
          <a:bodyPr spcFirstLastPara="1" wrap="square" lIns="91425" tIns="45700" rIns="91425" bIns="45700" anchor="ctr" anchorCtr="0">
            <a:normAutofit/>
          </a:bodyPr>
          <a:lstStyle/>
          <a:p>
            <a:pPr marL="457200" marR="361315" lvl="0" indent="0" algn="just" rtl="0">
              <a:lnSpc>
                <a:spcPct val="98000"/>
              </a:lnSpc>
              <a:spcBef>
                <a:spcPts val="0"/>
              </a:spcBef>
              <a:spcAft>
                <a:spcPts val="0"/>
              </a:spcAft>
              <a:buNone/>
            </a:pPr>
            <a:r>
              <a:rPr lang="en-US" sz="2400">
                <a:solidFill>
                  <a:srgbClr val="000000"/>
                </a:solidFill>
                <a:latin typeface="Times New Roman"/>
                <a:ea typeface="Times New Roman"/>
                <a:cs typeface="Times New Roman"/>
                <a:sym typeface="Times New Roman"/>
              </a:rPr>
              <a:t>Exploring remote sensing domain further and expanding our knowledge on the same, we will be looking into </a:t>
            </a:r>
            <a:r>
              <a:rPr lang="en-US">
                <a:solidFill>
                  <a:srgbClr val="000000"/>
                </a:solidFill>
                <a:latin typeface="Times New Roman"/>
                <a:ea typeface="Times New Roman"/>
                <a:cs typeface="Times New Roman"/>
                <a:sym typeface="Times New Roman"/>
              </a:rPr>
              <a:t>exploring</a:t>
            </a:r>
            <a:r>
              <a:rPr lang="en-US" sz="2400">
                <a:solidFill>
                  <a:srgbClr val="000000"/>
                </a:solidFill>
                <a:latin typeface="Times New Roman"/>
                <a:ea typeface="Times New Roman"/>
                <a:cs typeface="Times New Roman"/>
                <a:sym typeface="Times New Roman"/>
              </a:rPr>
              <a:t> machine learning with remote sensing whilst performing geo spatial tasks on various areas using geo pandas and visualize the same using folium library and python code. Further we will work on qgis to implement a tasks such as mangroves mapping, and vegetation quantification, etc.</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A94F1BE-EFB7-40E3-B2D6-38893B38735F}"/>
              </a:ext>
            </a:extLst>
          </p:cNvPr>
          <p:cNvSpPr>
            <a:spLocks noGrp="1"/>
          </p:cNvSpPr>
          <p:nvPr>
            <p:ph type="subTitle" idx="1"/>
          </p:nvPr>
        </p:nvSpPr>
        <p:spPr>
          <a:xfrm>
            <a:off x="415600" y="831475"/>
            <a:ext cx="11360700" cy="5887691"/>
          </a:xfrm>
        </p:spPr>
        <p:txBody>
          <a:bodyPr>
            <a:normAutofit fontScale="25000" lnSpcReduction="20000"/>
          </a:bodyPr>
          <a:lstStyle/>
          <a:p>
            <a:r>
              <a:rPr lang="en-US" sz="8000" dirty="0"/>
              <a:t>1) Multi Spectral Imagery</a:t>
            </a:r>
          </a:p>
          <a:p>
            <a:r>
              <a:rPr lang="en-US" sz="8000" dirty="0">
                <a:hlinkClick r:id="rId2"/>
              </a:rPr>
              <a:t>https://www.youtube.com/watch?v=j61X3l6LvxY&amp;ab_channel=KlasKarlsson</a:t>
            </a:r>
            <a:r>
              <a:rPr lang="en-US" sz="8000" dirty="0"/>
              <a:t> </a:t>
            </a:r>
          </a:p>
          <a:p>
            <a:r>
              <a:rPr lang="en-US" dirty="0"/>
              <a:t/>
            </a:r>
            <a:br>
              <a:rPr lang="en-US" dirty="0"/>
            </a:br>
            <a:endParaRPr lang="en-US" sz="8000" dirty="0"/>
          </a:p>
          <a:p>
            <a:r>
              <a:rPr lang="en-US" sz="8000" dirty="0"/>
              <a:t>2) Land Cover Classification using the Semi-Automatic Classification </a:t>
            </a:r>
          </a:p>
          <a:p>
            <a:r>
              <a:rPr lang="en-US" sz="8000" dirty="0">
                <a:hlinkClick r:id="rId3"/>
              </a:rPr>
              <a:t>https://www.youtube.com/watch?v=Ceyhm3DlZNY&amp;ab_channel=LucaCongedo</a:t>
            </a:r>
            <a:endParaRPr lang="en-US" sz="8000" dirty="0"/>
          </a:p>
          <a:p>
            <a:r>
              <a:rPr lang="en-US" dirty="0"/>
              <a:t/>
            </a:r>
            <a:br>
              <a:rPr lang="en-US" dirty="0"/>
            </a:br>
            <a:endParaRPr lang="en-US" sz="8000" dirty="0"/>
          </a:p>
          <a:p>
            <a:r>
              <a:rPr lang="en-US" sz="8000" dirty="0"/>
              <a:t>3) USGS</a:t>
            </a:r>
          </a:p>
          <a:p>
            <a:r>
              <a:rPr lang="en-US" sz="8000" dirty="0">
                <a:hlinkClick r:id="rId4"/>
              </a:rPr>
              <a:t>https://earthexplorer.usgs.gov/</a:t>
            </a:r>
            <a:endParaRPr lang="en-US" sz="8000" dirty="0"/>
          </a:p>
          <a:p>
            <a:r>
              <a:rPr lang="en-US" dirty="0"/>
              <a:t/>
            </a:r>
            <a:br>
              <a:rPr lang="en-US" dirty="0"/>
            </a:br>
            <a:endParaRPr lang="en-US" sz="8000" dirty="0"/>
          </a:p>
          <a:p>
            <a:r>
              <a:rPr lang="en-US" sz="8000" dirty="0"/>
              <a:t>4) Vegetation and Bio-mass Estimation using QGIS </a:t>
            </a:r>
          </a:p>
          <a:p>
            <a:r>
              <a:rPr lang="en-US" sz="8000" dirty="0">
                <a:hlinkClick r:id="rId5"/>
              </a:rPr>
              <a:t>https://youtu.be/Odm8A1myBaI</a:t>
            </a:r>
            <a:endParaRPr lang="en-US" sz="8000" dirty="0"/>
          </a:p>
          <a:p>
            <a:r>
              <a:rPr lang="en-US" dirty="0"/>
              <a:t/>
            </a:r>
            <a:br>
              <a:rPr lang="en-US" dirty="0"/>
            </a:br>
            <a:endParaRPr lang="en-US" sz="8000" dirty="0"/>
          </a:p>
          <a:p>
            <a:r>
              <a:rPr lang="en-US" sz="8000" dirty="0"/>
              <a:t>5) Nasa </a:t>
            </a:r>
            <a:r>
              <a:rPr lang="en-US" sz="8000" dirty="0" err="1"/>
              <a:t>Arset</a:t>
            </a:r>
            <a:r>
              <a:rPr lang="en-US" sz="8000" dirty="0"/>
              <a:t> change detection</a:t>
            </a:r>
          </a:p>
          <a:p>
            <a:r>
              <a:rPr lang="en-US" sz="8000" dirty="0">
                <a:hlinkClick r:id="rId6"/>
              </a:rPr>
              <a:t>https://www.youtube.com/watch?v=-IOiwRJPtlY&amp;ab_channel=NASAVideo</a:t>
            </a:r>
            <a:endParaRPr lang="en-US" sz="8000" dirty="0"/>
          </a:p>
          <a:p>
            <a:r>
              <a:rPr lang="en-US" dirty="0"/>
              <a:t/>
            </a:r>
            <a:br>
              <a:rPr lang="en-US" dirty="0"/>
            </a:br>
            <a:endParaRPr lang="en-US" sz="8000" dirty="0"/>
          </a:p>
          <a:p>
            <a:r>
              <a:rPr lang="en-US" sz="8000" dirty="0"/>
              <a:t>6) Band Combinations</a:t>
            </a:r>
          </a:p>
          <a:p>
            <a:r>
              <a:rPr lang="en-US" sz="8000" dirty="0">
                <a:hlinkClick r:id="rId7"/>
              </a:rPr>
              <a:t>https://openweather.co.uk/blog/post/satellite-imagery-landsat-8-and-its-band-combinations</a:t>
            </a:r>
            <a:endParaRPr lang="en-US" sz="8000" dirty="0"/>
          </a:p>
          <a:p>
            <a:r>
              <a:rPr lang="en-US" dirty="0"/>
              <a:t/>
            </a:r>
            <a:br>
              <a:rPr lang="en-US" dirty="0"/>
            </a:br>
            <a:endParaRPr lang="en-US" sz="8000" dirty="0"/>
          </a:p>
          <a:p>
            <a:r>
              <a:rPr lang="en-US" sz="8000" dirty="0"/>
              <a:t>7) Open Layers</a:t>
            </a:r>
          </a:p>
          <a:p>
            <a:r>
              <a:rPr lang="en-US" sz="8000" dirty="0">
                <a:hlinkClick r:id="rId8"/>
              </a:rPr>
              <a:t>https://openlayers.org/</a:t>
            </a:r>
            <a:endParaRPr lang="en-US" sz="8000" dirty="0"/>
          </a:p>
          <a:p>
            <a:r>
              <a:rPr lang="en-US" dirty="0"/>
              <a:t/>
            </a:r>
            <a:br>
              <a:rPr lang="en-US" dirty="0"/>
            </a:br>
            <a:endParaRPr lang="en-US" dirty="0"/>
          </a:p>
        </p:txBody>
      </p:sp>
      <p:sp>
        <p:nvSpPr>
          <p:cNvPr id="5" name="TextBox 4">
            <a:extLst>
              <a:ext uri="{FF2B5EF4-FFF2-40B4-BE49-F238E27FC236}">
                <a16:creationId xmlns:a16="http://schemas.microsoft.com/office/drawing/2014/main" id="{E540FEEB-EBC0-4CF5-BD37-793C4357B8F5}"/>
              </a:ext>
            </a:extLst>
          </p:cNvPr>
          <p:cNvSpPr txBox="1"/>
          <p:nvPr/>
        </p:nvSpPr>
        <p:spPr>
          <a:xfrm>
            <a:off x="1532627" y="66136"/>
            <a:ext cx="9457425"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t>                             References</a:t>
            </a:r>
          </a:p>
        </p:txBody>
      </p:sp>
    </p:spTree>
    <p:extLst>
      <p:ext uri="{BB962C8B-B14F-4D97-AF65-F5344CB8AC3E}">
        <p14:creationId xmlns:p14="http://schemas.microsoft.com/office/powerpoint/2010/main" val="3842200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1141413" y="609600"/>
            <a:ext cx="9905998" cy="1272209"/>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200"/>
              <a:buFont typeface="Algerian"/>
              <a:buNone/>
            </a:pPr>
            <a:r>
              <a:rPr lang="en-US" b="1"/>
              <a:t>OBJECTIVES</a:t>
            </a:r>
            <a:endParaRPr/>
          </a:p>
        </p:txBody>
      </p:sp>
      <p:sp>
        <p:nvSpPr>
          <p:cNvPr id="73" name="Google Shape;73;p16"/>
          <p:cNvSpPr txBox="1">
            <a:spLocks noGrp="1"/>
          </p:cNvSpPr>
          <p:nvPr>
            <p:ph type="body" idx="1"/>
          </p:nvPr>
        </p:nvSpPr>
        <p:spPr>
          <a:xfrm>
            <a:off x="1026475" y="1881800"/>
            <a:ext cx="9906000" cy="4454400"/>
          </a:xfrm>
          <a:prstGeom prst="rect">
            <a:avLst/>
          </a:prstGeom>
          <a:noFill/>
          <a:ln>
            <a:noFill/>
          </a:ln>
        </p:spPr>
        <p:txBody>
          <a:bodyPr spcFirstLastPara="1" wrap="square" lIns="91425" tIns="45700" rIns="91425" bIns="45700" anchor="ctr" anchorCtr="0">
            <a:normAutofit/>
          </a:bodyPr>
          <a:lstStyle/>
          <a:p>
            <a:pPr marL="12700" lvl="0" indent="-177800" algn="l" rtl="0">
              <a:lnSpc>
                <a:spcPct val="100000"/>
              </a:lnSpc>
              <a:spcBef>
                <a:spcPts val="0"/>
              </a:spcBef>
              <a:spcAft>
                <a:spcPts val="0"/>
              </a:spcAft>
              <a:buClr>
                <a:schemeClr val="dk1"/>
              </a:buClr>
              <a:buSzPts val="2800"/>
              <a:buFont typeface="Century Gothic"/>
              <a:buChar char="•"/>
            </a:pPr>
            <a:r>
              <a:rPr lang="en-US" sz="2800" dirty="0">
                <a:solidFill>
                  <a:schemeClr val="dk1"/>
                </a:solidFill>
                <a:latin typeface="Century Gothic"/>
                <a:ea typeface="Century Gothic"/>
                <a:cs typeface="Century Gothic"/>
                <a:sym typeface="Century Gothic"/>
              </a:rPr>
              <a:t>Objective 1: Classifying features on map using supervised learning in QGIS</a:t>
            </a:r>
            <a:endParaRPr lang="en-US" sz="2800" dirty="0">
              <a:solidFill>
                <a:schemeClr val="dk1"/>
              </a:solidFill>
              <a:latin typeface="Century Gothic"/>
              <a:ea typeface="Century Gothic"/>
              <a:cs typeface="Century Gothic"/>
            </a:endParaRPr>
          </a:p>
          <a:p>
            <a:pPr marL="12700" indent="-177800">
              <a:lnSpc>
                <a:spcPct val="100000"/>
              </a:lnSpc>
              <a:spcBef>
                <a:spcPts val="1045"/>
              </a:spcBef>
              <a:buClr>
                <a:schemeClr val="dk1"/>
              </a:buClr>
              <a:buSzPts val="2800"/>
              <a:buFont typeface="Century Gothic"/>
              <a:buChar char="•"/>
            </a:pPr>
            <a:r>
              <a:rPr lang="en-US" sz="2800" dirty="0">
                <a:solidFill>
                  <a:schemeClr val="dk1"/>
                </a:solidFill>
                <a:latin typeface="Century Gothic"/>
                <a:ea typeface="Century Gothic"/>
                <a:cs typeface="Century Gothic"/>
                <a:sym typeface="Century Gothic"/>
              </a:rPr>
              <a:t>Objective 2: Detecting Deforestation and Afforestation in Madhya Pradesh </a:t>
            </a:r>
            <a:endParaRPr sz="2800">
              <a:solidFill>
                <a:schemeClr val="dk1"/>
              </a:solidFill>
              <a:latin typeface="Century Gothic"/>
              <a:ea typeface="Century Gothic"/>
              <a:cs typeface="Century Gothic"/>
              <a:sym typeface="Century Gothic"/>
            </a:endParaRPr>
          </a:p>
          <a:p>
            <a:pPr marL="12700" lvl="0" indent="-177800" algn="l" rtl="0">
              <a:lnSpc>
                <a:spcPct val="100000"/>
              </a:lnSpc>
              <a:spcBef>
                <a:spcPts val="1045"/>
              </a:spcBef>
              <a:spcAft>
                <a:spcPts val="0"/>
              </a:spcAft>
              <a:buClr>
                <a:schemeClr val="dk1"/>
              </a:buClr>
              <a:buSzPts val="2800"/>
              <a:buFont typeface="Century Gothic"/>
              <a:buChar char="•"/>
            </a:pPr>
            <a:r>
              <a:rPr lang="en-US" sz="2800" dirty="0">
                <a:solidFill>
                  <a:schemeClr val="dk1"/>
                </a:solidFill>
                <a:latin typeface="Century Gothic"/>
                <a:ea typeface="Century Gothic"/>
                <a:cs typeface="Century Gothic"/>
                <a:sym typeface="Century Gothic"/>
              </a:rPr>
              <a:t>Objective 3:Change Detection between January,2016 - January 2021</a:t>
            </a:r>
            <a:endParaRPr sz="2800" dirty="0">
              <a:solidFill>
                <a:schemeClr val="dk1"/>
              </a:solidFill>
              <a:latin typeface="Century Gothic"/>
              <a:ea typeface="Century Gothic"/>
              <a:cs typeface="Century Gothic"/>
              <a:sym typeface="Century Gothic"/>
            </a:endParaRPr>
          </a:p>
          <a:p>
            <a:pPr marL="12700" lvl="0" indent="-177800" algn="l" rtl="0">
              <a:lnSpc>
                <a:spcPct val="100000"/>
              </a:lnSpc>
              <a:spcBef>
                <a:spcPts val="1045"/>
              </a:spcBef>
              <a:spcAft>
                <a:spcPts val="0"/>
              </a:spcAft>
              <a:buClr>
                <a:schemeClr val="dk1"/>
              </a:buClr>
              <a:buSzPts val="2800"/>
              <a:buFont typeface="Century Gothic"/>
              <a:buChar char="•"/>
            </a:pPr>
            <a:r>
              <a:rPr lang="en-US" sz="2800" dirty="0">
                <a:solidFill>
                  <a:schemeClr val="dk1"/>
                </a:solidFill>
                <a:latin typeface="Century Gothic"/>
                <a:ea typeface="Century Gothic"/>
                <a:cs typeface="Century Gothic"/>
                <a:sym typeface="Century Gothic"/>
              </a:rPr>
              <a:t>Objective 4: Publishing in web application</a:t>
            </a:r>
            <a:endParaRPr sz="2800" dirty="0">
              <a:solidFill>
                <a:schemeClr val="dk1"/>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3200"/>
              <a:buFont typeface="Algerian"/>
              <a:buNone/>
            </a:pPr>
            <a:r>
              <a:rPr lang="en-US" sz="3200" b="1"/>
              <a:t>RELATED BACKGROUND</a:t>
            </a:r>
            <a:endParaRPr b="1"/>
          </a:p>
        </p:txBody>
      </p:sp>
      <p:sp>
        <p:nvSpPr>
          <p:cNvPr id="79" name="Google Shape;79;p17"/>
          <p:cNvSpPr txBox="1">
            <a:spLocks noGrp="1"/>
          </p:cNvSpPr>
          <p:nvPr>
            <p:ph type="body" idx="1"/>
          </p:nvPr>
        </p:nvSpPr>
        <p:spPr>
          <a:xfrm>
            <a:off x="1141413" y="2666999"/>
            <a:ext cx="9906000" cy="3124200"/>
          </a:xfrm>
          <a:prstGeom prst="rect">
            <a:avLst/>
          </a:prstGeom>
          <a:noFill/>
          <a:ln>
            <a:noFill/>
          </a:ln>
        </p:spPr>
        <p:txBody>
          <a:bodyPr spcFirstLastPara="1" wrap="square" lIns="91425" tIns="45700" rIns="91425" bIns="45700" anchor="ctr" anchorCtr="0">
            <a:noAutofit/>
          </a:bodyPr>
          <a:lstStyle/>
          <a:p>
            <a:pPr marL="457200" lvl="0" indent="0" algn="just" rtl="0">
              <a:lnSpc>
                <a:spcPct val="100000"/>
              </a:lnSpc>
              <a:spcBef>
                <a:spcPts val="0"/>
              </a:spcBef>
              <a:spcAft>
                <a:spcPts val="0"/>
              </a:spcAft>
              <a:buNone/>
            </a:pPr>
            <a:r>
              <a:rPr lang="en-US" sz="2400">
                <a:solidFill>
                  <a:schemeClr val="dk1"/>
                </a:solidFill>
                <a:latin typeface="Times New Roman"/>
                <a:ea typeface="Times New Roman"/>
                <a:cs typeface="Times New Roman"/>
                <a:sym typeface="Times New Roman"/>
              </a:rPr>
              <a:t>Remote sensing provides a systematic, synoptic view of earth cover at regular time intervals and useful for changes in land cover and to reveal aspects of biological diversity directly. Satellite image classification, change analysis and econometric modelling are extensively used to identify the rates and drivers of deforestation in global hotspots of biodiversity and tropical ecosystems..</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200"/>
              <a:buFont typeface="Algerian"/>
              <a:buNone/>
            </a:pPr>
            <a:r>
              <a:rPr lang="en-US" b="1"/>
              <a:t>TOOLS AND TECHNOLOGY</a:t>
            </a:r>
            <a:endParaRPr b="1"/>
          </a:p>
        </p:txBody>
      </p:sp>
      <p:sp>
        <p:nvSpPr>
          <p:cNvPr id="85" name="Google Shape;85;p18"/>
          <p:cNvSpPr txBox="1">
            <a:spLocks noGrp="1"/>
          </p:cNvSpPr>
          <p:nvPr>
            <p:ph type="body" idx="1"/>
          </p:nvPr>
        </p:nvSpPr>
        <p:spPr>
          <a:xfrm>
            <a:off x="1141413" y="2266123"/>
            <a:ext cx="9905998" cy="3339547"/>
          </a:xfrm>
          <a:prstGeom prst="rect">
            <a:avLst/>
          </a:prstGeom>
          <a:noFill/>
          <a:ln>
            <a:noFill/>
          </a:ln>
        </p:spPr>
        <p:txBody>
          <a:bodyPr spcFirstLastPara="1" wrap="square" lIns="91425" tIns="45700" rIns="91425" bIns="45700" anchor="ctr" anchorCtr="0">
            <a:normAutofit fontScale="62500" lnSpcReduction="20000"/>
          </a:bodyPr>
          <a:lstStyle/>
          <a:p>
            <a:pPr marL="342900" lvl="0" indent="-327660" algn="just" rtl="0">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Data from USGS</a:t>
            </a:r>
            <a:endParaRPr sz="3200">
              <a:solidFill>
                <a:schemeClr val="dk1"/>
              </a:solidFill>
              <a:latin typeface="Noto Sans Symbols"/>
              <a:ea typeface="Noto Sans Symbols"/>
              <a:cs typeface="Noto Sans Symbols"/>
              <a:sym typeface="Noto Sans Symbols"/>
            </a:endParaRPr>
          </a:p>
          <a:p>
            <a:pPr marL="342900" lvl="0" indent="-327660" algn="just" rtl="0">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QGIS</a:t>
            </a:r>
            <a:endParaRPr sz="3200">
              <a:solidFill>
                <a:schemeClr val="dk1"/>
              </a:solidFill>
              <a:latin typeface="Noto Sans Symbols"/>
              <a:ea typeface="Noto Sans Symbols"/>
              <a:cs typeface="Noto Sans Symbols"/>
              <a:sym typeface="Noto Sans Symbols"/>
            </a:endParaRPr>
          </a:p>
          <a:p>
            <a:pPr marL="342900" lvl="0" indent="-327660" algn="just" rtl="0">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R Programming</a:t>
            </a:r>
            <a:endParaRPr sz="3200">
              <a:solidFill>
                <a:schemeClr val="dk1"/>
              </a:solidFill>
              <a:latin typeface="Noto Sans Symbols"/>
              <a:ea typeface="Noto Sans Symbols"/>
              <a:cs typeface="Noto Sans Symbols"/>
              <a:sym typeface="Noto Sans Symbols"/>
            </a:endParaRPr>
          </a:p>
          <a:p>
            <a:pPr marL="342900" lvl="0" indent="-327660" algn="just" rtl="0">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Geoserver</a:t>
            </a:r>
            <a:endParaRPr sz="3200">
              <a:solidFill>
                <a:schemeClr val="dk1"/>
              </a:solidFill>
              <a:latin typeface="Noto Sans Symbols"/>
              <a:ea typeface="Noto Sans Symbols"/>
              <a:cs typeface="Noto Sans Symbols"/>
              <a:sym typeface="Noto Sans Symbols"/>
            </a:endParaRPr>
          </a:p>
          <a:p>
            <a:pPr marL="342900" lvl="0" indent="-327660" algn="just" rtl="0">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OpenLayers</a:t>
            </a:r>
            <a:endParaRPr sz="3200">
              <a:solidFill>
                <a:schemeClr val="dk1"/>
              </a:solidFill>
              <a:latin typeface="Noto Sans Symbols"/>
              <a:ea typeface="Noto Sans Symbols"/>
              <a:cs typeface="Noto Sans Symbols"/>
              <a:sym typeface="Noto Sans Symbols"/>
            </a:endParaRPr>
          </a:p>
          <a:p>
            <a:pPr marL="342900" lvl="0" indent="-327660" algn="just" rtl="0">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Extjs</a:t>
            </a:r>
            <a:endParaRPr sz="3200">
              <a:solidFill>
                <a:schemeClr val="dk1"/>
              </a:solidFill>
              <a:latin typeface="Noto Sans Symbols"/>
              <a:ea typeface="Noto Sans Symbols"/>
              <a:cs typeface="Noto Sans Symbols"/>
              <a:sym typeface="Noto Sans Symbols"/>
            </a:endParaRPr>
          </a:p>
          <a:p>
            <a:pPr marL="342900" lvl="0" indent="-327660" algn="just" rtl="0">
              <a:lnSpc>
                <a:spcPct val="115000"/>
              </a:lnSpc>
              <a:spcBef>
                <a:spcPts val="1240"/>
              </a:spcBef>
              <a:spcAft>
                <a:spcPts val="0"/>
              </a:spcAft>
              <a:buSzPts val="560"/>
              <a:buFont typeface="Arial"/>
              <a:buChar char="●"/>
            </a:pPr>
            <a:r>
              <a:rPr lang="en-US" sz="3200">
                <a:solidFill>
                  <a:schemeClr val="dk1"/>
                </a:solidFill>
                <a:latin typeface="Noto Sans Symbols"/>
                <a:ea typeface="Noto Sans Symbols"/>
                <a:cs typeface="Noto Sans Symbols"/>
                <a:sym typeface="Noto Sans Symbols"/>
              </a:rPr>
              <a:t>PostGIS</a:t>
            </a:r>
            <a:endParaRPr sz="3200">
              <a:solidFill>
                <a:schemeClr val="dk1"/>
              </a:solidFill>
              <a:latin typeface="Noto Sans Symbols"/>
              <a:ea typeface="Noto Sans Symbols"/>
              <a:cs typeface="Noto Sans Symbols"/>
              <a:sym typeface="Noto Sans Symbol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200"/>
              <a:buFont typeface="Algerian"/>
              <a:buNone/>
            </a:pPr>
            <a:r>
              <a:rPr lang="en-US" sz="3400" b="1"/>
              <a:t>MODULES AND EQUIVALENT DATA SOURCES</a:t>
            </a:r>
            <a:endParaRPr sz="3400" b="1"/>
          </a:p>
        </p:txBody>
      </p:sp>
      <p:graphicFrame>
        <p:nvGraphicFramePr>
          <p:cNvPr id="91" name="Google Shape;91;p19"/>
          <p:cNvGraphicFramePr/>
          <p:nvPr/>
        </p:nvGraphicFramePr>
        <p:xfrm>
          <a:off x="64187" y="4218169"/>
          <a:ext cx="3526350" cy="2160200"/>
        </p:xfrm>
        <a:graphic>
          <a:graphicData uri="http://schemas.openxmlformats.org/drawingml/2006/table">
            <a:tbl>
              <a:tblPr>
                <a:noFill/>
                <a:tableStyleId>{9D4E8D8D-53A5-413F-A49F-F73BD0071BA8}</a:tableStyleId>
              </a:tblPr>
              <a:tblGrid>
                <a:gridCol w="1804650">
                  <a:extLst>
                    <a:ext uri="{9D8B030D-6E8A-4147-A177-3AD203B41FA5}">
                      <a16:colId xmlns:a16="http://schemas.microsoft.com/office/drawing/2014/main" val="20000"/>
                    </a:ext>
                  </a:extLst>
                </a:gridCol>
                <a:gridCol w="1721700">
                  <a:extLst>
                    <a:ext uri="{9D8B030D-6E8A-4147-A177-3AD203B41FA5}">
                      <a16:colId xmlns:a16="http://schemas.microsoft.com/office/drawing/2014/main" val="20001"/>
                    </a:ext>
                  </a:extLst>
                </a:gridCol>
              </a:tblGrid>
              <a:tr h="1080100">
                <a:tc>
                  <a:txBody>
                    <a:bodyPr/>
                    <a:lstStyle/>
                    <a:p>
                      <a:pPr marL="1056005" marR="0" lvl="0" indent="0" algn="l" rtl="0">
                        <a:lnSpc>
                          <a:spcPct val="100000"/>
                        </a:lnSpc>
                        <a:spcBef>
                          <a:spcPts val="0"/>
                        </a:spcBef>
                        <a:spcAft>
                          <a:spcPts val="0"/>
                        </a:spcAft>
                        <a:buClr>
                          <a:srgbClr val="000000"/>
                        </a:buClr>
                        <a:buSzPts val="1100"/>
                        <a:buFont typeface="Arial"/>
                        <a:buNone/>
                      </a:pPr>
                      <a:r>
                        <a:rPr lang="en-US" sz="1100" u="none" strike="noStrike" cap="none"/>
                        <a:t>Location</a:t>
                      </a:r>
                      <a:endParaRPr sz="1100" b="1" u="none" strike="noStrike" cap="none">
                        <a:latin typeface="Times New Roman"/>
                        <a:ea typeface="Times New Roman"/>
                        <a:cs typeface="Times New Roman"/>
                        <a:sym typeface="Times New Roman"/>
                      </a:endParaRPr>
                    </a:p>
                  </a:txBody>
                  <a:tcPr marL="63500" marR="63500" marT="63500" marB="63500" anchor="ctr"/>
                </a:tc>
                <a:tc>
                  <a:txBody>
                    <a:bodyPr/>
                    <a:lstStyle/>
                    <a:p>
                      <a:pPr marL="1056005" marR="0" lvl="0" indent="0" algn="l" rtl="0">
                        <a:lnSpc>
                          <a:spcPct val="100000"/>
                        </a:lnSpc>
                        <a:spcBef>
                          <a:spcPts val="0"/>
                        </a:spcBef>
                        <a:spcAft>
                          <a:spcPts val="0"/>
                        </a:spcAft>
                        <a:buClr>
                          <a:srgbClr val="000000"/>
                        </a:buClr>
                        <a:buSzPts val="1100"/>
                        <a:buFont typeface="Arial"/>
                        <a:buNone/>
                      </a:pPr>
                      <a:r>
                        <a:rPr lang="en-US" sz="1100" u="none" strike="noStrike" cap="none"/>
                        <a:t>Date</a:t>
                      </a:r>
                      <a:endParaRPr sz="1100" b="1" u="none" strike="noStrike" cap="none">
                        <a:latin typeface="Times New Roman"/>
                        <a:ea typeface="Times New Roman"/>
                        <a:cs typeface="Times New Roman"/>
                        <a:sym typeface="Times New Roman"/>
                      </a:endParaRPr>
                    </a:p>
                  </a:txBody>
                  <a:tcPr marL="63500" marR="63500" marT="63500" marB="63500" anchor="ctr"/>
                </a:tc>
                <a:extLst>
                  <a:ext uri="{0D108BD9-81ED-4DB2-BD59-A6C34878D82A}">
                    <a16:rowId xmlns:a16="http://schemas.microsoft.com/office/drawing/2014/main" val="10000"/>
                  </a:ext>
                </a:extLst>
              </a:tr>
              <a:tr h="108010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Near Bhopal</a:t>
                      </a:r>
                      <a:endParaRPr sz="1100" u="none" strike="noStrike" cap="none">
                        <a:latin typeface="Times New Roman"/>
                        <a:ea typeface="Times New Roman"/>
                        <a:cs typeface="Times New Roman"/>
                        <a:sym typeface="Times New Roman"/>
                      </a:endParaRPr>
                    </a:p>
                  </a:txBody>
                  <a:tcPr marL="63500" marR="63500" marT="63500" marB="63500" anchor="ct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January 2016,February 2017,</a:t>
                      </a:r>
                      <a:r>
                        <a:rPr lang="en-US" sz="1100"/>
                        <a:t>February 2018,February 2019,February 2020</a:t>
                      </a:r>
                      <a:r>
                        <a:rPr lang="en-US" sz="1100" u="none" strike="noStrike" cap="none"/>
                        <a:t>  and January 2021</a:t>
                      </a:r>
                      <a:endParaRPr sz="1100" u="none" strike="noStrike" cap="none">
                        <a:latin typeface="Times New Roman"/>
                        <a:ea typeface="Times New Roman"/>
                        <a:cs typeface="Times New Roman"/>
                        <a:sym typeface="Times New Roman"/>
                      </a:endParaRPr>
                    </a:p>
                  </a:txBody>
                  <a:tcPr marL="63500" marR="63500" marT="63500" marB="63500" anchor="ctr"/>
                </a:tc>
                <a:extLst>
                  <a:ext uri="{0D108BD9-81ED-4DB2-BD59-A6C34878D82A}">
                    <a16:rowId xmlns:a16="http://schemas.microsoft.com/office/drawing/2014/main" val="10001"/>
                  </a:ext>
                </a:extLst>
              </a:tr>
            </a:tbl>
          </a:graphicData>
        </a:graphic>
      </p:graphicFrame>
      <p:sp>
        <p:nvSpPr>
          <p:cNvPr id="92" name="Google Shape;92;p19"/>
          <p:cNvSpPr txBox="1">
            <a:spLocks noGrp="1"/>
          </p:cNvSpPr>
          <p:nvPr>
            <p:ph type="body" idx="1"/>
          </p:nvPr>
        </p:nvSpPr>
        <p:spPr>
          <a:xfrm>
            <a:off x="64174" y="3048012"/>
            <a:ext cx="2648700" cy="762000"/>
          </a:xfrm>
          <a:prstGeom prst="rect">
            <a:avLst/>
          </a:prstGeom>
          <a:noFill/>
          <a:ln>
            <a:noFill/>
          </a:ln>
        </p:spPr>
        <p:txBody>
          <a:bodyPr spcFirstLastPara="1" wrap="square" lIns="91425" tIns="45700" rIns="91425" bIns="45700" anchor="ctr" anchorCtr="0">
            <a:normAutofit/>
          </a:bodyPr>
          <a:lstStyle/>
          <a:p>
            <a:pPr marL="0" lvl="0" indent="0" algn="l" rtl="0">
              <a:lnSpc>
                <a:spcPct val="115000"/>
              </a:lnSpc>
              <a:spcBef>
                <a:spcPts val="0"/>
              </a:spcBef>
              <a:spcAft>
                <a:spcPts val="0"/>
              </a:spcAft>
              <a:buSzPts val="2000"/>
              <a:buNone/>
            </a:pPr>
            <a:r>
              <a:rPr lang="en-US" sz="2200">
                <a:solidFill>
                  <a:schemeClr val="dk1"/>
                </a:solidFill>
              </a:rPr>
              <a:t>Change Detection</a:t>
            </a:r>
            <a:endParaRPr sz="2200">
              <a:solidFill>
                <a:schemeClr val="dk1"/>
              </a:solidFill>
            </a:endParaRPr>
          </a:p>
        </p:txBody>
      </p:sp>
      <p:graphicFrame>
        <p:nvGraphicFramePr>
          <p:cNvPr id="93" name="Google Shape;93;p19"/>
          <p:cNvGraphicFramePr/>
          <p:nvPr/>
        </p:nvGraphicFramePr>
        <p:xfrm>
          <a:off x="8665662" y="4218169"/>
          <a:ext cx="3526350" cy="2160200"/>
        </p:xfrm>
        <a:graphic>
          <a:graphicData uri="http://schemas.openxmlformats.org/drawingml/2006/table">
            <a:tbl>
              <a:tblPr>
                <a:noFill/>
                <a:tableStyleId>{08474DD4-65C2-4210-B277-B82DEE3A8AFD}</a:tableStyleId>
              </a:tblPr>
              <a:tblGrid>
                <a:gridCol w="1880500">
                  <a:extLst>
                    <a:ext uri="{9D8B030D-6E8A-4147-A177-3AD203B41FA5}">
                      <a16:colId xmlns:a16="http://schemas.microsoft.com/office/drawing/2014/main" val="20000"/>
                    </a:ext>
                  </a:extLst>
                </a:gridCol>
                <a:gridCol w="1645850">
                  <a:extLst>
                    <a:ext uri="{9D8B030D-6E8A-4147-A177-3AD203B41FA5}">
                      <a16:colId xmlns:a16="http://schemas.microsoft.com/office/drawing/2014/main" val="20001"/>
                    </a:ext>
                  </a:extLst>
                </a:gridCol>
              </a:tblGrid>
              <a:tr h="1080100">
                <a:tc>
                  <a:txBody>
                    <a:bodyPr/>
                    <a:lstStyle/>
                    <a:p>
                      <a:pPr marL="1056005" marR="0" lvl="0" indent="0" algn="l" rtl="0">
                        <a:spcBef>
                          <a:spcPts val="0"/>
                        </a:spcBef>
                        <a:spcAft>
                          <a:spcPts val="0"/>
                        </a:spcAft>
                        <a:buNone/>
                      </a:pPr>
                      <a:r>
                        <a:rPr lang="en-US" sz="1100" u="none" strike="noStrike" cap="none"/>
                        <a:t>Location</a:t>
                      </a:r>
                      <a:endParaRPr sz="1100" b="1" u="none" strike="noStrike" cap="none">
                        <a:latin typeface="Times New Roman"/>
                        <a:ea typeface="Times New Roman"/>
                        <a:cs typeface="Times New Roman"/>
                        <a:sym typeface="Times New Roman"/>
                      </a:endParaRPr>
                    </a:p>
                  </a:txBody>
                  <a:tcPr marL="63500" marR="63500" marT="63500" marB="63500" anchor="ctr"/>
                </a:tc>
                <a:tc>
                  <a:txBody>
                    <a:bodyPr/>
                    <a:lstStyle/>
                    <a:p>
                      <a:pPr marL="1056005" marR="0" lvl="0" indent="0" algn="l" rtl="0">
                        <a:spcBef>
                          <a:spcPts val="0"/>
                        </a:spcBef>
                        <a:spcAft>
                          <a:spcPts val="0"/>
                        </a:spcAft>
                        <a:buNone/>
                      </a:pPr>
                      <a:r>
                        <a:rPr lang="en-US" sz="1100" u="none" strike="noStrike" cap="none"/>
                        <a:t>Date</a:t>
                      </a:r>
                      <a:endParaRPr sz="1100" b="1" u="none" strike="noStrike" cap="none">
                        <a:latin typeface="Times New Roman"/>
                        <a:ea typeface="Times New Roman"/>
                        <a:cs typeface="Times New Roman"/>
                        <a:sym typeface="Times New Roman"/>
                      </a:endParaRPr>
                    </a:p>
                  </a:txBody>
                  <a:tcPr marL="63500" marR="63500" marT="63500" marB="63500" anchor="ctr"/>
                </a:tc>
                <a:extLst>
                  <a:ext uri="{0D108BD9-81ED-4DB2-BD59-A6C34878D82A}">
                    <a16:rowId xmlns:a16="http://schemas.microsoft.com/office/drawing/2014/main" val="10000"/>
                  </a:ext>
                </a:extLst>
              </a:tr>
              <a:tr h="1080100">
                <a:tc>
                  <a:txBody>
                    <a:bodyPr/>
                    <a:lstStyle/>
                    <a:p>
                      <a:pPr marL="0" marR="0" lvl="0" indent="0" algn="l" rtl="0">
                        <a:spcBef>
                          <a:spcPts val="0"/>
                        </a:spcBef>
                        <a:spcAft>
                          <a:spcPts val="0"/>
                        </a:spcAft>
                        <a:buNone/>
                      </a:pPr>
                      <a:r>
                        <a:rPr lang="en-US" sz="1100"/>
                        <a:t>Near Bhopal</a:t>
                      </a:r>
                      <a:endParaRPr sz="1100">
                        <a:latin typeface="Times New Roman"/>
                        <a:ea typeface="Times New Roman"/>
                        <a:cs typeface="Times New Roman"/>
                        <a:sym typeface="Times New Roman"/>
                      </a:endParaRPr>
                    </a:p>
                  </a:txBody>
                  <a:tcPr marL="63500" marR="63500" marT="63500" marB="63500" anchor="ctr"/>
                </a:tc>
                <a:tc>
                  <a:txBody>
                    <a:bodyPr/>
                    <a:lstStyle/>
                    <a:p>
                      <a:pPr marL="0" marR="0" lvl="0" indent="0" algn="l" rtl="0">
                        <a:spcBef>
                          <a:spcPts val="0"/>
                        </a:spcBef>
                        <a:spcAft>
                          <a:spcPts val="0"/>
                        </a:spcAft>
                        <a:buNone/>
                      </a:pPr>
                      <a:r>
                        <a:rPr lang="en-US" sz="1100"/>
                        <a:t>January 2016  and January 2021</a:t>
                      </a:r>
                      <a:endParaRPr sz="1100">
                        <a:latin typeface="Times New Roman"/>
                        <a:ea typeface="Times New Roman"/>
                        <a:cs typeface="Times New Roman"/>
                        <a:sym typeface="Times New Roman"/>
                      </a:endParaRPr>
                    </a:p>
                  </a:txBody>
                  <a:tcPr marL="63500" marR="63500" marT="63500" marB="63500" anchor="ctr"/>
                </a:tc>
                <a:extLst>
                  <a:ext uri="{0D108BD9-81ED-4DB2-BD59-A6C34878D82A}">
                    <a16:rowId xmlns:a16="http://schemas.microsoft.com/office/drawing/2014/main" val="10001"/>
                  </a:ext>
                </a:extLst>
              </a:tr>
            </a:tbl>
          </a:graphicData>
        </a:graphic>
      </p:graphicFrame>
      <p:sp>
        <p:nvSpPr>
          <p:cNvPr id="94" name="Google Shape;94;p19"/>
          <p:cNvSpPr txBox="1"/>
          <p:nvPr/>
        </p:nvSpPr>
        <p:spPr>
          <a:xfrm>
            <a:off x="9104474" y="2985399"/>
            <a:ext cx="2648700" cy="762000"/>
          </a:xfrm>
          <a:prstGeom prst="rect">
            <a:avLst/>
          </a:prstGeom>
          <a:noFill/>
          <a:ln>
            <a:noFill/>
          </a:ln>
        </p:spPr>
        <p:txBody>
          <a:bodyPr spcFirstLastPara="1" wrap="square" lIns="91425" tIns="45700" rIns="91425" bIns="45700" anchor="ctr" anchorCtr="0">
            <a:normAutofit fontScale="92500" lnSpcReduction="20000"/>
          </a:bodyPr>
          <a:lstStyle/>
          <a:p>
            <a:pPr marL="0" lvl="0" indent="0" algn="l" rtl="0">
              <a:lnSpc>
                <a:spcPct val="115000"/>
              </a:lnSpc>
              <a:spcBef>
                <a:spcPts val="0"/>
              </a:spcBef>
              <a:spcAft>
                <a:spcPts val="0"/>
              </a:spcAft>
              <a:buNone/>
            </a:pPr>
            <a:r>
              <a:rPr lang="en-US" sz="2400">
                <a:solidFill>
                  <a:srgbClr val="595959"/>
                </a:solidFill>
              </a:rPr>
              <a:t>Afforestation-</a:t>
            </a:r>
            <a:endParaRPr sz="2400">
              <a:solidFill>
                <a:srgbClr val="595959"/>
              </a:solidFill>
            </a:endParaRPr>
          </a:p>
          <a:p>
            <a:pPr marL="0" lvl="0" indent="0" algn="l" rtl="0">
              <a:lnSpc>
                <a:spcPct val="115000"/>
              </a:lnSpc>
              <a:spcBef>
                <a:spcPts val="0"/>
              </a:spcBef>
              <a:spcAft>
                <a:spcPts val="0"/>
              </a:spcAft>
              <a:buNone/>
            </a:pPr>
            <a:r>
              <a:rPr lang="en-US" sz="2400">
                <a:solidFill>
                  <a:srgbClr val="595959"/>
                </a:solidFill>
              </a:rPr>
              <a:t>Deforestation</a:t>
            </a:r>
            <a:endParaRPr sz="2400">
              <a:solidFill>
                <a:srgbClr val="595959"/>
              </a:solidFill>
            </a:endParaRPr>
          </a:p>
        </p:txBody>
      </p:sp>
      <p:sp>
        <p:nvSpPr>
          <p:cNvPr id="95" name="Google Shape;95;p19"/>
          <p:cNvSpPr txBox="1"/>
          <p:nvPr/>
        </p:nvSpPr>
        <p:spPr>
          <a:xfrm>
            <a:off x="4340946" y="3176612"/>
            <a:ext cx="2648700" cy="762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2000"/>
              <a:buFont typeface="Arial"/>
              <a:buNone/>
            </a:pPr>
            <a:r>
              <a:rPr lang="en-US" sz="2000" cap="small">
                <a:solidFill>
                  <a:schemeClr val="dk1"/>
                </a:solidFill>
              </a:rPr>
              <a:t>Object Classification</a:t>
            </a:r>
            <a:endParaRPr sz="1400" i="0" u="none" strike="noStrike" cap="none">
              <a:solidFill>
                <a:schemeClr val="dk1"/>
              </a:solidFill>
            </a:endParaRPr>
          </a:p>
        </p:txBody>
      </p:sp>
      <p:graphicFrame>
        <p:nvGraphicFramePr>
          <p:cNvPr id="96" name="Google Shape;96;p19"/>
          <p:cNvGraphicFramePr/>
          <p:nvPr/>
        </p:nvGraphicFramePr>
        <p:xfrm>
          <a:off x="3742075" y="4843424"/>
          <a:ext cx="4772050" cy="1219200"/>
        </p:xfrm>
        <a:graphic>
          <a:graphicData uri="http://schemas.openxmlformats.org/drawingml/2006/table">
            <a:tbl>
              <a:tblPr>
                <a:noFill/>
                <a:tableStyleId>{E1A7067F-A746-4505-A089-A242982A715B}</a:tableStyleId>
              </a:tblPr>
              <a:tblGrid>
                <a:gridCol w="1547075">
                  <a:extLst>
                    <a:ext uri="{9D8B030D-6E8A-4147-A177-3AD203B41FA5}">
                      <a16:colId xmlns:a16="http://schemas.microsoft.com/office/drawing/2014/main" val="20000"/>
                    </a:ext>
                  </a:extLst>
                </a:gridCol>
                <a:gridCol w="1608675">
                  <a:extLst>
                    <a:ext uri="{9D8B030D-6E8A-4147-A177-3AD203B41FA5}">
                      <a16:colId xmlns:a16="http://schemas.microsoft.com/office/drawing/2014/main" val="20001"/>
                    </a:ext>
                  </a:extLst>
                </a:gridCol>
                <a:gridCol w="1616300">
                  <a:extLst>
                    <a:ext uri="{9D8B030D-6E8A-4147-A177-3AD203B41FA5}">
                      <a16:colId xmlns:a16="http://schemas.microsoft.com/office/drawing/2014/main" val="20002"/>
                    </a:ext>
                  </a:extLst>
                </a:gridCol>
              </a:tblGrid>
              <a:tr h="279400">
                <a:tc>
                  <a:txBody>
                    <a:bodyPr/>
                    <a:lstStyle/>
                    <a:p>
                      <a:pPr marL="1056005" marR="0" lvl="0" indent="0" algn="l" rtl="0">
                        <a:lnSpc>
                          <a:spcPct val="100000"/>
                        </a:lnSpc>
                        <a:spcBef>
                          <a:spcPts val="0"/>
                        </a:spcBef>
                        <a:spcAft>
                          <a:spcPts val="0"/>
                        </a:spcAft>
                        <a:buClr>
                          <a:srgbClr val="000000"/>
                        </a:buClr>
                        <a:buSzPts val="1100"/>
                        <a:buFont typeface="Arial"/>
                        <a:buNone/>
                      </a:pPr>
                      <a:r>
                        <a:rPr lang="en-US" sz="1100" u="none" strike="noStrike" cap="none"/>
                        <a:t>Location</a:t>
                      </a:r>
                      <a:endParaRPr sz="1100" b="1" u="none" strike="noStrike" cap="none">
                        <a:latin typeface="Times New Roman"/>
                        <a:ea typeface="Times New Roman"/>
                        <a:cs typeface="Times New Roman"/>
                        <a:sym typeface="Times New Roman"/>
                      </a:endParaRPr>
                    </a:p>
                  </a:txBody>
                  <a:tcPr marL="63500" marR="63500" marT="63500" marB="63500" anchor="ctr"/>
                </a:tc>
                <a:tc>
                  <a:txBody>
                    <a:bodyPr/>
                    <a:lstStyle/>
                    <a:p>
                      <a:pPr marL="1056005" marR="0" lvl="0" indent="0" algn="l" rtl="0">
                        <a:lnSpc>
                          <a:spcPct val="100000"/>
                        </a:lnSpc>
                        <a:spcBef>
                          <a:spcPts val="0"/>
                        </a:spcBef>
                        <a:spcAft>
                          <a:spcPts val="0"/>
                        </a:spcAft>
                        <a:buClr>
                          <a:srgbClr val="000000"/>
                        </a:buClr>
                        <a:buSzPts val="1100"/>
                        <a:buFont typeface="Arial"/>
                        <a:buNone/>
                      </a:pPr>
                      <a:r>
                        <a:rPr lang="en-US" sz="1100" u="none" strike="noStrike" cap="none"/>
                        <a:t>Date</a:t>
                      </a:r>
                      <a:endParaRPr sz="1100" b="1" u="none" strike="noStrike" cap="none">
                        <a:latin typeface="Times New Roman"/>
                        <a:ea typeface="Times New Roman"/>
                        <a:cs typeface="Times New Roman"/>
                        <a:sym typeface="Times New Roman"/>
                      </a:endParaRPr>
                    </a:p>
                  </a:txBody>
                  <a:tcPr marL="63500" marR="63500" marT="63500" marB="63500" anchor="ctr"/>
                </a:tc>
                <a:tc>
                  <a:txBody>
                    <a:bodyPr/>
                    <a:lstStyle/>
                    <a:p>
                      <a:pPr marL="1056005" marR="0" lvl="0" indent="0" algn="l" rtl="0">
                        <a:lnSpc>
                          <a:spcPct val="100000"/>
                        </a:lnSpc>
                        <a:spcBef>
                          <a:spcPts val="0"/>
                        </a:spcBef>
                        <a:spcAft>
                          <a:spcPts val="0"/>
                        </a:spcAft>
                        <a:buClr>
                          <a:srgbClr val="000000"/>
                        </a:buClr>
                        <a:buSzPts val="1100"/>
                        <a:buFont typeface="Arial"/>
                        <a:buNone/>
                      </a:pPr>
                      <a:r>
                        <a:rPr lang="en-US" sz="1100" u="none" strike="noStrike" cap="none"/>
                        <a:t>Operations</a:t>
                      </a:r>
                      <a:endParaRPr sz="1100" b="1" u="none" strike="noStrike" cap="none">
                        <a:latin typeface="Times New Roman"/>
                        <a:ea typeface="Times New Roman"/>
                        <a:cs typeface="Times New Roman"/>
                        <a:sym typeface="Times New Roman"/>
                      </a:endParaRPr>
                    </a:p>
                  </a:txBody>
                  <a:tcPr marL="63500" marR="63500" marT="63500" marB="63500" anchor="ctr"/>
                </a:tc>
                <a:extLst>
                  <a:ext uri="{0D108BD9-81ED-4DB2-BD59-A6C34878D82A}">
                    <a16:rowId xmlns:a16="http://schemas.microsoft.com/office/drawing/2014/main" val="10000"/>
                  </a:ext>
                </a:extLst>
              </a:tr>
              <a:tr h="27940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Ahmedabad</a:t>
                      </a:r>
                      <a:endParaRPr sz="1100" u="none" strike="noStrike" cap="none">
                        <a:latin typeface="Times New Roman"/>
                        <a:ea typeface="Times New Roman"/>
                        <a:cs typeface="Times New Roman"/>
                        <a:sym typeface="Times New Roman"/>
                      </a:endParaRPr>
                    </a:p>
                  </a:txBody>
                  <a:tcPr marL="63500" marR="63500" marT="63500" marB="63500" anchor="ct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10-9-20</a:t>
                      </a:r>
                      <a:endParaRPr sz="1100" u="none" strike="noStrike" cap="none">
                        <a:latin typeface="Times New Roman"/>
                        <a:ea typeface="Times New Roman"/>
                        <a:cs typeface="Times New Roman"/>
                        <a:sym typeface="Times New Roman"/>
                      </a:endParaRPr>
                    </a:p>
                  </a:txBody>
                  <a:tcPr marL="63500" marR="63500" marT="63500" marB="63500" anchor="ct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Band Combination</a:t>
                      </a:r>
                      <a:endParaRPr sz="1100" u="none" strike="noStrike" cap="none">
                        <a:latin typeface="Times New Roman"/>
                        <a:ea typeface="Times New Roman"/>
                        <a:cs typeface="Times New Roman"/>
                        <a:sym typeface="Times New Roman"/>
                      </a:endParaRPr>
                    </a:p>
                  </a:txBody>
                  <a:tcPr marL="63500" marR="63500" marT="63500" marB="63500" anchor="ctr"/>
                </a:tc>
                <a:extLst>
                  <a:ext uri="{0D108BD9-81ED-4DB2-BD59-A6C34878D82A}">
                    <a16:rowId xmlns:a16="http://schemas.microsoft.com/office/drawing/2014/main" val="10001"/>
                  </a:ext>
                </a:extLst>
              </a:tr>
              <a:tr h="27940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Near Ahmedabad (For land and river)</a:t>
                      </a:r>
                      <a:endParaRPr sz="1100" u="none" strike="noStrike" cap="none">
                        <a:latin typeface="Times New Roman"/>
                        <a:ea typeface="Times New Roman"/>
                        <a:cs typeface="Times New Roman"/>
                        <a:sym typeface="Times New Roman"/>
                      </a:endParaRPr>
                    </a:p>
                  </a:txBody>
                  <a:tcPr marL="63500" marR="63500" marT="63500" marB="63500" anchor="ct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16-1-21</a:t>
                      </a:r>
                      <a:endParaRPr sz="1100" u="none" strike="noStrike" cap="none">
                        <a:latin typeface="Times New Roman"/>
                        <a:ea typeface="Times New Roman"/>
                        <a:cs typeface="Times New Roman"/>
                        <a:sym typeface="Times New Roman"/>
                      </a:endParaRPr>
                    </a:p>
                  </a:txBody>
                  <a:tcPr marL="63500" marR="63500" marT="63500" marB="63500" anchor="ct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Supervised Classification</a:t>
                      </a:r>
                      <a:endParaRPr sz="1100" u="none" strike="noStrike" cap="none">
                        <a:latin typeface="Times New Roman"/>
                        <a:ea typeface="Times New Roman"/>
                        <a:cs typeface="Times New Roman"/>
                        <a:sym typeface="Times New Roman"/>
                      </a:endParaRPr>
                    </a:p>
                  </a:txBody>
                  <a:tcPr marL="63500" marR="63500" marT="63500" marB="63500" anchor="ctr"/>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1048648" y="2476500"/>
            <a:ext cx="9905998" cy="19050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4000"/>
              <a:buFont typeface="Algerian"/>
              <a:buNone/>
            </a:pPr>
            <a:r>
              <a:rPr lang="en-US" sz="4000" b="1"/>
              <a:t>IMPLEMENTATION DETAILS </a:t>
            </a:r>
            <a:endParaRPr sz="4000"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1141413" y="304800"/>
            <a:ext cx="9906000" cy="6096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3200"/>
              <a:buFont typeface="Algerian"/>
              <a:buNone/>
            </a:pPr>
            <a:r>
              <a:rPr lang="en-US"/>
              <a:t>Object Classification</a:t>
            </a:r>
            <a:endParaRPr/>
          </a:p>
        </p:txBody>
      </p:sp>
      <p:sp>
        <p:nvSpPr>
          <p:cNvPr id="107" name="Google Shape;107;p21"/>
          <p:cNvSpPr txBox="1">
            <a:spLocks noGrp="1"/>
          </p:cNvSpPr>
          <p:nvPr>
            <p:ph type="body" idx="1"/>
          </p:nvPr>
        </p:nvSpPr>
        <p:spPr>
          <a:xfrm>
            <a:off x="1142988" y="914400"/>
            <a:ext cx="9906000" cy="5499600"/>
          </a:xfrm>
          <a:prstGeom prst="rect">
            <a:avLst/>
          </a:prstGeom>
          <a:noFill/>
          <a:ln>
            <a:noFill/>
          </a:ln>
        </p:spPr>
        <p:txBody>
          <a:bodyPr spcFirstLastPara="1" wrap="square" lIns="91425" tIns="45700" rIns="91425" bIns="45700" anchor="ctr" anchorCtr="0">
            <a:noAutofit/>
          </a:bodyPr>
          <a:lstStyle/>
          <a:p>
            <a:pPr marL="342900" lvl="0" indent="-342900" algn="l" rtl="0">
              <a:lnSpc>
                <a:spcPct val="120000"/>
              </a:lnSpc>
              <a:spcBef>
                <a:spcPts val="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Download the data of desired location and time within the Landsat tile footprint from earthexplorer.</a:t>
            </a:r>
            <a:endParaRPr sz="1400" b="1" u="none" strike="noStrike">
              <a:latin typeface="Century Gothic"/>
              <a:ea typeface="Century Gothic"/>
              <a:cs typeface="Century Gothic"/>
              <a:sym typeface="Century Gothic"/>
            </a:endParaRPr>
          </a:p>
          <a:p>
            <a:pPr marL="342900" lvl="0" indent="-342900" algn="l" rtl="0">
              <a:lnSpc>
                <a:spcPct val="120000"/>
              </a:lnSpc>
              <a:spcBef>
                <a:spcPts val="88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Extract and browse to the directory in qgis, import the bands in layers.</a:t>
            </a:r>
            <a:endParaRPr sz="1400" b="1" u="none" strike="noStrike">
              <a:latin typeface="Century Gothic"/>
              <a:ea typeface="Century Gothic"/>
              <a:cs typeface="Century Gothic"/>
              <a:sym typeface="Century Gothic"/>
            </a:endParaRPr>
          </a:p>
          <a:p>
            <a:pPr marL="342900" lvl="0" indent="-342900" algn="l" rtl="0">
              <a:lnSpc>
                <a:spcPct val="120000"/>
              </a:lnSpc>
              <a:spcBef>
                <a:spcPts val="88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In Semi-automatic classification plugin or SDP, import all the layers in band set-1 and go to pre-processing. Then clip the section of tile which is to be analyzed and classified.</a:t>
            </a:r>
            <a:endParaRPr sz="1400" b="1" u="none" strike="noStrike">
              <a:latin typeface="Century Gothic"/>
              <a:ea typeface="Century Gothic"/>
              <a:cs typeface="Century Gothic"/>
              <a:sym typeface="Century Gothic"/>
            </a:endParaRPr>
          </a:p>
          <a:p>
            <a:pPr marL="342900" lvl="0" indent="-342900" algn="l" rtl="0">
              <a:lnSpc>
                <a:spcPct val="120000"/>
              </a:lnSpc>
              <a:spcBef>
                <a:spcPts val="88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Remove the previous layers but keep only the clipped ones.</a:t>
            </a:r>
            <a:endParaRPr sz="1400" b="1" u="none" strike="noStrike">
              <a:latin typeface="Century Gothic"/>
              <a:ea typeface="Century Gothic"/>
              <a:cs typeface="Century Gothic"/>
              <a:sym typeface="Century Gothic"/>
            </a:endParaRPr>
          </a:p>
          <a:p>
            <a:pPr marL="342900" lvl="0" indent="-342900" algn="l" rtl="0">
              <a:lnSpc>
                <a:spcPct val="120000"/>
              </a:lnSpc>
              <a:spcBef>
                <a:spcPts val="88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In SDP, Re-import the layers in band set-1 (remove previous layers), select the satellite to Landsat-8 in dropdown list [It will adjust the wavelengths accordingly].</a:t>
            </a:r>
            <a:endParaRPr sz="1400" b="1" u="none" strike="noStrike">
              <a:latin typeface="Century Gothic"/>
              <a:ea typeface="Century Gothic"/>
              <a:cs typeface="Century Gothic"/>
              <a:sym typeface="Century Gothic"/>
            </a:endParaRPr>
          </a:p>
          <a:p>
            <a:pPr marL="342900" lvl="0" indent="-342900" algn="l" rtl="0">
              <a:lnSpc>
                <a:spcPct val="120000"/>
              </a:lnSpc>
              <a:spcBef>
                <a:spcPts val="88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Now, go to the preprocessing tab and browse to Landsat, tick correction in volumetric clouds and specify clipped layers folder and .Mtl file for the data [included in extracted landsat data].</a:t>
            </a:r>
            <a:endParaRPr sz="1400" b="1" u="none" strike="noStrike">
              <a:latin typeface="Century Gothic"/>
              <a:ea typeface="Century Gothic"/>
              <a:cs typeface="Century Gothic"/>
              <a:sym typeface="Century Gothic"/>
            </a:endParaRPr>
          </a:p>
          <a:p>
            <a:pPr marL="342900" lvl="0" indent="-342900" algn="l" rtl="0">
              <a:lnSpc>
                <a:spcPct val="120000"/>
              </a:lnSpc>
              <a:spcBef>
                <a:spcPts val="88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Click run and remove previous layers. Keep only with [RT_] named layers.</a:t>
            </a:r>
            <a:endParaRPr sz="1400" b="1" u="none" strike="noStrike">
              <a:latin typeface="Century Gothic"/>
              <a:ea typeface="Century Gothic"/>
              <a:cs typeface="Century Gothic"/>
              <a:sym typeface="Century Gothic"/>
            </a:endParaRPr>
          </a:p>
          <a:p>
            <a:pPr marL="342900" lvl="0" indent="-342900" algn="l" rtl="0">
              <a:lnSpc>
                <a:spcPct val="120000"/>
              </a:lnSpc>
              <a:spcBef>
                <a:spcPts val="88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In the RGB panel, specify the bands combination in order to transform the layers according to wavelengths and requirements.</a:t>
            </a:r>
            <a:endParaRPr sz="1400" b="1" u="none" strike="noStrike">
              <a:latin typeface="Century Gothic"/>
              <a:ea typeface="Century Gothic"/>
              <a:cs typeface="Century Gothic"/>
              <a:sym typeface="Century Gothic"/>
            </a:endParaRPr>
          </a:p>
          <a:p>
            <a:pPr marL="342900" lvl="0" indent="-342900" algn="l" rtl="0">
              <a:lnSpc>
                <a:spcPct val="120000"/>
              </a:lnSpc>
              <a:spcBef>
                <a:spcPts val="88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Now, SDP panel and under training input select add, click on polygon and select the features on map like river, vegetation, buildings. [Hold ctrl for selecting more than 1 polygon]. Specify the class for each feature and click on add selected polygon to training input.</a:t>
            </a:r>
            <a:endParaRPr sz="1400" b="1" u="none" strike="noStrike">
              <a:latin typeface="Century Gothic"/>
              <a:ea typeface="Century Gothic"/>
              <a:cs typeface="Century Gothic"/>
              <a:sym typeface="Century Gothic"/>
            </a:endParaRPr>
          </a:p>
          <a:p>
            <a:pPr marL="342900" lvl="0" indent="-342900" algn="l" rtl="0">
              <a:lnSpc>
                <a:spcPct val="120000"/>
              </a:lnSpc>
              <a:spcBef>
                <a:spcPts val="880"/>
              </a:spcBef>
              <a:spcAft>
                <a:spcPts val="0"/>
              </a:spcAft>
              <a:buSzPts val="1400"/>
              <a:buFont typeface="Century Gothic"/>
              <a:buAutoNum type="arabicPeriod"/>
            </a:pPr>
            <a:r>
              <a:rPr lang="en-US" sz="1400" b="1" u="none" strike="noStrike">
                <a:latin typeface="Century Gothic"/>
                <a:ea typeface="Century Gothic"/>
                <a:cs typeface="Century Gothic"/>
                <a:sym typeface="Century Gothic"/>
              </a:rPr>
              <a:t>Now click on view classified tile and tap on map to view classified features.</a:t>
            </a:r>
            <a:endParaRPr sz="1400" b="1" u="none" strike="noStrike">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143000" y="68475"/>
            <a:ext cx="9906000" cy="1031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Output (scp Plugin)</a:t>
            </a:r>
            <a:endParaRPr/>
          </a:p>
        </p:txBody>
      </p:sp>
      <p:pic>
        <p:nvPicPr>
          <p:cNvPr id="113" name="Google Shape;113;p22"/>
          <p:cNvPicPr preferRelativeResize="0"/>
          <p:nvPr/>
        </p:nvPicPr>
        <p:blipFill>
          <a:blip r:embed="rId3">
            <a:alphaModFix/>
          </a:blip>
          <a:stretch>
            <a:fillRect/>
          </a:stretch>
        </p:blipFill>
        <p:spPr>
          <a:xfrm>
            <a:off x="941375" y="1278525"/>
            <a:ext cx="9678026" cy="5442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1080713" y="230275"/>
            <a:ext cx="9906000" cy="190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Detecting Afforestation and Deforestation</a:t>
            </a:r>
            <a:endParaRPr/>
          </a:p>
        </p:txBody>
      </p:sp>
      <p:sp>
        <p:nvSpPr>
          <p:cNvPr id="119" name="Google Shape;119;p23"/>
          <p:cNvSpPr txBox="1">
            <a:spLocks noGrp="1"/>
          </p:cNvSpPr>
          <p:nvPr>
            <p:ph type="body" idx="1"/>
          </p:nvPr>
        </p:nvSpPr>
        <p:spPr>
          <a:xfrm>
            <a:off x="1080725" y="1681600"/>
            <a:ext cx="9906000" cy="4827300"/>
          </a:xfrm>
          <a:prstGeom prst="rect">
            <a:avLst/>
          </a:prstGeom>
        </p:spPr>
        <p:txBody>
          <a:bodyPr spcFirstLastPara="1" wrap="square" lIns="91425" tIns="45700" rIns="91425" bIns="45700" anchor="ctr" anchorCtr="0">
            <a:normAutofit lnSpcReduction="10000"/>
          </a:bodyPr>
          <a:lstStyle/>
          <a:p>
            <a:pPr marL="0" lvl="0" indent="0" algn="l" rtl="0">
              <a:spcBef>
                <a:spcPts val="360"/>
              </a:spcBef>
              <a:spcAft>
                <a:spcPts val="0"/>
              </a:spcAft>
              <a:buNone/>
            </a:pPr>
            <a:r>
              <a:rPr lang="en-US"/>
              <a:t> </a:t>
            </a:r>
            <a:r>
              <a:rPr lang="en-US" sz="2500"/>
              <a:t>1.Acquire Data</a:t>
            </a:r>
            <a:endParaRPr sz="2500"/>
          </a:p>
          <a:p>
            <a:pPr marL="0" lvl="0" indent="0" algn="l" rtl="0">
              <a:spcBef>
                <a:spcPts val="360"/>
              </a:spcBef>
              <a:spcAft>
                <a:spcPts val="0"/>
              </a:spcAft>
              <a:buNone/>
            </a:pPr>
            <a:r>
              <a:rPr lang="en-US" sz="2500"/>
              <a:t>2. Import Band images in Qgis</a:t>
            </a:r>
            <a:endParaRPr sz="2500"/>
          </a:p>
          <a:p>
            <a:pPr marL="0" lvl="0" indent="0" algn="l" rtl="0">
              <a:spcBef>
                <a:spcPts val="360"/>
              </a:spcBef>
              <a:spcAft>
                <a:spcPts val="0"/>
              </a:spcAft>
              <a:buNone/>
            </a:pPr>
            <a:r>
              <a:rPr lang="en-US" sz="2500"/>
              <a:t>3.Make composite layer for band combinations (8-4-3 for vegetation)</a:t>
            </a:r>
            <a:endParaRPr sz="2500"/>
          </a:p>
          <a:p>
            <a:pPr marL="0" lvl="0" indent="0" algn="l" rtl="0">
              <a:spcBef>
                <a:spcPts val="360"/>
              </a:spcBef>
              <a:spcAft>
                <a:spcPts val="0"/>
              </a:spcAft>
              <a:buNone/>
            </a:pPr>
            <a:r>
              <a:rPr lang="en-US" sz="2500"/>
              <a:t>4. Clip the desired area from both the images (2016 and 2021) and merge them. To verify the result, I took NDVI difference of both year images.</a:t>
            </a:r>
            <a:endParaRPr sz="2500"/>
          </a:p>
          <a:p>
            <a:pPr marL="0" lvl="0" indent="0" algn="l" rtl="0">
              <a:spcBef>
                <a:spcPts val="360"/>
              </a:spcBef>
              <a:spcAft>
                <a:spcPts val="0"/>
              </a:spcAft>
              <a:buNone/>
            </a:pPr>
            <a:r>
              <a:rPr lang="en-US" sz="2500"/>
              <a:t>5. Create a shapefile for training input</a:t>
            </a:r>
            <a:endParaRPr sz="2500"/>
          </a:p>
          <a:p>
            <a:pPr marL="0" lvl="0" indent="0" algn="l" rtl="0">
              <a:spcBef>
                <a:spcPts val="360"/>
              </a:spcBef>
              <a:spcAft>
                <a:spcPts val="0"/>
              </a:spcAft>
              <a:buNone/>
            </a:pPr>
            <a:r>
              <a:rPr lang="en-US" sz="2500"/>
              <a:t>6. Load training shapefile and merged image into R for Random forest classification</a:t>
            </a:r>
            <a:endParaRPr sz="2500"/>
          </a:p>
          <a:p>
            <a:pPr marL="0" lvl="0" indent="0" algn="l" rtl="0">
              <a:spcBef>
                <a:spcPts val="360"/>
              </a:spcBef>
              <a:spcAft>
                <a:spcPts val="0"/>
              </a:spcAft>
              <a:buNone/>
            </a:pPr>
            <a:r>
              <a:rPr lang="en-US" sz="2500"/>
              <a:t>7. Style the output image.</a:t>
            </a:r>
            <a:endParaRPr sz="25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923</Words>
  <Application>Microsoft Office PowerPoint</Application>
  <PresentationFormat>Widescreen</PresentationFormat>
  <Paragraphs>102</Paragraphs>
  <Slides>18</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Noto Sans Symbols</vt:lpstr>
      <vt:lpstr>Algerian</vt:lpstr>
      <vt:lpstr>Arial</vt:lpstr>
      <vt:lpstr>Times New Roman</vt:lpstr>
      <vt:lpstr>Century Gothic</vt:lpstr>
      <vt:lpstr>Simple Light</vt:lpstr>
      <vt:lpstr>Introduction</vt:lpstr>
      <vt:lpstr>OBJECTIVES</vt:lpstr>
      <vt:lpstr>RELATED BACKGROUND</vt:lpstr>
      <vt:lpstr>TOOLS AND TECHNOLOGY</vt:lpstr>
      <vt:lpstr>MODULES AND EQUIVALENT DATA SOURCES</vt:lpstr>
      <vt:lpstr>IMPLEMENTATION DETAILS </vt:lpstr>
      <vt:lpstr>Object Classification</vt:lpstr>
      <vt:lpstr>Output (scp Plugin)</vt:lpstr>
      <vt:lpstr>Detecting Afforestation and Deforestation</vt:lpstr>
      <vt:lpstr>PowerPoint Presentation</vt:lpstr>
      <vt:lpstr>Change Detection</vt:lpstr>
      <vt:lpstr>PowerPoint Presentation</vt:lpstr>
      <vt:lpstr>Publishing</vt:lpstr>
      <vt:lpstr>Output of Web Application</vt:lpstr>
      <vt:lpstr>Summary Process Model</vt:lpstr>
      <vt:lpstr>CONCLUSION</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INDUSTRY PROJECT PRESENTATION ON REMOTE SENSING &amp; geo-spatial analysis</dc:title>
  <cp:lastModifiedBy>admin</cp:lastModifiedBy>
  <cp:revision>32</cp:revision>
  <dcterms:modified xsi:type="dcterms:W3CDTF">2021-05-23T16:07:41Z</dcterms:modified>
</cp:coreProperties>
</file>